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12192000"/>
  <p:notesSz cx="6858000" cy="9144000"/>
  <p:embeddedFontLst>
    <p:embeddedFont>
      <p:font typeface="Abril Fatface"/>
      <p:regular r:id="rId26"/>
    </p:embeddedFont>
    <p:embeddedFont>
      <p:font typeface="Poppins"/>
      <p:regular r:id="rId27"/>
      <p:bold r:id="rId28"/>
      <p:italic r:id="rId29"/>
      <p:boldItalic r:id="rId30"/>
    </p:embeddedFont>
    <p:embeddedFont>
      <p:font typeface="Gochi Hand"/>
      <p:regular r:id="rId31"/>
    </p:embeddedFont>
    <p:embeddedFont>
      <p:font typeface="Archivo Black"/>
      <p:regular r:id="rId32"/>
    </p:embeddedFont>
    <p:embeddedFont>
      <p:font typeface="Homemade Appl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brilFatface-regular.fntdata"/><Relationship Id="rId25" Type="http://schemas.openxmlformats.org/officeDocument/2006/relationships/slide" Target="slides/slide20.xml"/><Relationship Id="rId28" Type="http://schemas.openxmlformats.org/officeDocument/2006/relationships/font" Target="fonts/Poppins-bold.fntdata"/><Relationship Id="rId27" Type="http://schemas.openxmlformats.org/officeDocument/2006/relationships/font" Target="fonts/Poppins-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ochiHand-regular.fntdata"/><Relationship Id="rId30" Type="http://schemas.openxmlformats.org/officeDocument/2006/relationships/font" Target="fonts/Poppins-boldItalic.fntdata"/><Relationship Id="rId11" Type="http://schemas.openxmlformats.org/officeDocument/2006/relationships/slide" Target="slides/slide6.xml"/><Relationship Id="rId33" Type="http://schemas.openxmlformats.org/officeDocument/2006/relationships/font" Target="fonts/HomemadeApple-regular.fntdata"/><Relationship Id="rId10" Type="http://schemas.openxmlformats.org/officeDocument/2006/relationships/slide" Target="slides/slide5.xml"/><Relationship Id="rId32" Type="http://schemas.openxmlformats.org/officeDocument/2006/relationships/font" Target="fonts/ArchivoBlack-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5" name="Shape 1395"/>
        <p:cNvGrpSpPr/>
        <p:nvPr/>
      </p:nvGrpSpPr>
      <p:grpSpPr>
        <a:xfrm>
          <a:off x="0" y="0"/>
          <a:ext cx="0" cy="0"/>
          <a:chOff x="0" y="0"/>
          <a:chExt cx="0" cy="0"/>
        </a:xfrm>
      </p:grpSpPr>
      <p:sp>
        <p:nvSpPr>
          <p:cNvPr id="1396" name="Google Shape;1396;ga073618e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7" name="Google Shape;1397;ga073618e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 name="Shape 1533"/>
        <p:cNvGrpSpPr/>
        <p:nvPr/>
      </p:nvGrpSpPr>
      <p:grpSpPr>
        <a:xfrm>
          <a:off x="0" y="0"/>
          <a:ext cx="0" cy="0"/>
          <a:chOff x="0" y="0"/>
          <a:chExt cx="0" cy="0"/>
        </a:xfrm>
      </p:grpSpPr>
      <p:sp>
        <p:nvSpPr>
          <p:cNvPr id="1534" name="Google Shape;1534;ga073618e6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5" name="Google Shape;1535;ga073618e6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1" name="Shape 1541"/>
        <p:cNvGrpSpPr/>
        <p:nvPr/>
      </p:nvGrpSpPr>
      <p:grpSpPr>
        <a:xfrm>
          <a:off x="0" y="0"/>
          <a:ext cx="0" cy="0"/>
          <a:chOff x="0" y="0"/>
          <a:chExt cx="0" cy="0"/>
        </a:xfrm>
      </p:grpSpPr>
      <p:sp>
        <p:nvSpPr>
          <p:cNvPr id="1542" name="Google Shape;1542;ga073618e6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3" name="Google Shape;1543;ga073618e6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4" name="Shape 1574"/>
        <p:cNvGrpSpPr/>
        <p:nvPr/>
      </p:nvGrpSpPr>
      <p:grpSpPr>
        <a:xfrm>
          <a:off x="0" y="0"/>
          <a:ext cx="0" cy="0"/>
          <a:chOff x="0" y="0"/>
          <a:chExt cx="0" cy="0"/>
        </a:xfrm>
      </p:grpSpPr>
      <p:sp>
        <p:nvSpPr>
          <p:cNvPr id="1575" name="Google Shape;1575;ga073618e60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6" name="Google Shape;1576;ga073618e60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2" name="Shape 1612"/>
        <p:cNvGrpSpPr/>
        <p:nvPr/>
      </p:nvGrpSpPr>
      <p:grpSpPr>
        <a:xfrm>
          <a:off x="0" y="0"/>
          <a:ext cx="0" cy="0"/>
          <a:chOff x="0" y="0"/>
          <a:chExt cx="0" cy="0"/>
        </a:xfrm>
      </p:grpSpPr>
      <p:sp>
        <p:nvSpPr>
          <p:cNvPr id="1613" name="Google Shape;1613;ga073618e60_0_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4" name="Google Shape;1614;ga073618e60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3" name="Shape 1643"/>
        <p:cNvGrpSpPr/>
        <p:nvPr/>
      </p:nvGrpSpPr>
      <p:grpSpPr>
        <a:xfrm>
          <a:off x="0" y="0"/>
          <a:ext cx="0" cy="0"/>
          <a:chOff x="0" y="0"/>
          <a:chExt cx="0" cy="0"/>
        </a:xfrm>
      </p:grpSpPr>
      <p:sp>
        <p:nvSpPr>
          <p:cNvPr id="1644" name="Google Shape;1644;ga073618e60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5" name="Google Shape;1645;ga073618e60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1" name="Shape 1691"/>
        <p:cNvGrpSpPr/>
        <p:nvPr/>
      </p:nvGrpSpPr>
      <p:grpSpPr>
        <a:xfrm>
          <a:off x="0" y="0"/>
          <a:ext cx="0" cy="0"/>
          <a:chOff x="0" y="0"/>
          <a:chExt cx="0" cy="0"/>
        </a:xfrm>
      </p:grpSpPr>
      <p:sp>
        <p:nvSpPr>
          <p:cNvPr id="1692" name="Google Shape;1692;ga073618e60_0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3" name="Google Shape;1693;ga073618e60_0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1" name="Shape 1711"/>
        <p:cNvGrpSpPr/>
        <p:nvPr/>
      </p:nvGrpSpPr>
      <p:grpSpPr>
        <a:xfrm>
          <a:off x="0" y="0"/>
          <a:ext cx="0" cy="0"/>
          <a:chOff x="0" y="0"/>
          <a:chExt cx="0" cy="0"/>
        </a:xfrm>
      </p:grpSpPr>
      <p:sp>
        <p:nvSpPr>
          <p:cNvPr id="1712" name="Google Shape;1712;g215fe8440b1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3" name="Google Shape;1713;g215fe8440b1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 name="Shape 1725"/>
        <p:cNvGrpSpPr/>
        <p:nvPr/>
      </p:nvGrpSpPr>
      <p:grpSpPr>
        <a:xfrm>
          <a:off x="0" y="0"/>
          <a:ext cx="0" cy="0"/>
          <a:chOff x="0" y="0"/>
          <a:chExt cx="0" cy="0"/>
        </a:xfrm>
      </p:grpSpPr>
      <p:sp>
        <p:nvSpPr>
          <p:cNvPr id="1726" name="Google Shape;1726;g215fe8440b1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7" name="Google Shape;1727;g215fe8440b1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 name="Shape 1758"/>
        <p:cNvGrpSpPr/>
        <p:nvPr/>
      </p:nvGrpSpPr>
      <p:grpSpPr>
        <a:xfrm>
          <a:off x="0" y="0"/>
          <a:ext cx="0" cy="0"/>
          <a:chOff x="0" y="0"/>
          <a:chExt cx="0" cy="0"/>
        </a:xfrm>
      </p:grpSpPr>
      <p:sp>
        <p:nvSpPr>
          <p:cNvPr id="1759" name="Google Shape;1759;ga073618e60_0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0" name="Google Shape;1760;ga073618e60_0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a073618e60_0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a073618e60_0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6" name="Shape 1406"/>
        <p:cNvGrpSpPr/>
        <p:nvPr/>
      </p:nvGrpSpPr>
      <p:grpSpPr>
        <a:xfrm>
          <a:off x="0" y="0"/>
          <a:ext cx="0" cy="0"/>
          <a:chOff x="0" y="0"/>
          <a:chExt cx="0" cy="0"/>
        </a:xfrm>
      </p:grpSpPr>
      <p:sp>
        <p:nvSpPr>
          <p:cNvPr id="1407" name="Google Shape;1407;ga073618e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8" name="Google Shape;1408;ga073618e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a0744a8d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a0744a8d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3" name="Shape 1413"/>
        <p:cNvGrpSpPr/>
        <p:nvPr/>
      </p:nvGrpSpPr>
      <p:grpSpPr>
        <a:xfrm>
          <a:off x="0" y="0"/>
          <a:ext cx="0" cy="0"/>
          <a:chOff x="0" y="0"/>
          <a:chExt cx="0" cy="0"/>
        </a:xfrm>
      </p:grpSpPr>
      <p:sp>
        <p:nvSpPr>
          <p:cNvPr id="1414" name="Google Shape;1414;ga073618e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5" name="Google Shape;1415;ga073618e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6" name="Shape 1436"/>
        <p:cNvGrpSpPr/>
        <p:nvPr/>
      </p:nvGrpSpPr>
      <p:grpSpPr>
        <a:xfrm>
          <a:off x="0" y="0"/>
          <a:ext cx="0" cy="0"/>
          <a:chOff x="0" y="0"/>
          <a:chExt cx="0" cy="0"/>
        </a:xfrm>
      </p:grpSpPr>
      <p:sp>
        <p:nvSpPr>
          <p:cNvPr id="1437" name="Google Shape;1437;ga073618e6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8" name="Google Shape;1438;ga073618e6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a073618e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a073618e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111c3728c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111c3728c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a073618e60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a073618e6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9" name="Shape 1499"/>
        <p:cNvGrpSpPr/>
        <p:nvPr/>
      </p:nvGrpSpPr>
      <p:grpSpPr>
        <a:xfrm>
          <a:off x="0" y="0"/>
          <a:ext cx="0" cy="0"/>
          <a:chOff x="0" y="0"/>
          <a:chExt cx="0" cy="0"/>
        </a:xfrm>
      </p:grpSpPr>
      <p:sp>
        <p:nvSpPr>
          <p:cNvPr id="1500" name="Google Shape;1500;ga073618e60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1" name="Google Shape;1501;ga073618e60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6" name="Shape 1506"/>
        <p:cNvGrpSpPr/>
        <p:nvPr/>
      </p:nvGrpSpPr>
      <p:grpSpPr>
        <a:xfrm>
          <a:off x="0" y="0"/>
          <a:ext cx="0" cy="0"/>
          <a:chOff x="0" y="0"/>
          <a:chExt cx="0" cy="0"/>
        </a:xfrm>
      </p:grpSpPr>
      <p:sp>
        <p:nvSpPr>
          <p:cNvPr id="1507" name="Google Shape;1507;g111c3728c19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8" name="Google Shape;1508;g111c3728c19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mania.com/questions-powerpoint-google-slides/can-i-use-these-templates/" TargetMode="External"/><Relationship Id="rId3" Type="http://schemas.openxmlformats.org/officeDocument/2006/relationships/hyperlink" Target="https://www.facebook.com/SlidesManiaSM/" TargetMode="External"/><Relationship Id="rId4" Type="http://schemas.openxmlformats.org/officeDocument/2006/relationships/image" Target="../media/image1.png"/><Relationship Id="rId11" Type="http://schemas.openxmlformats.org/officeDocument/2006/relationships/image" Target="../media/image2.png"/><Relationship Id="rId10" Type="http://schemas.openxmlformats.org/officeDocument/2006/relationships/image" Target="../media/image5.png"/><Relationship Id="rId9" Type="http://schemas.openxmlformats.org/officeDocument/2006/relationships/hyperlink" Target="https://www.instagram.com/slidesmania/" TargetMode="External"/><Relationship Id="rId5" Type="http://schemas.openxmlformats.org/officeDocument/2006/relationships/hyperlink" Target="https://twitter.com/SlidesManiaSM/" TargetMode="External"/><Relationship Id="rId6" Type="http://schemas.openxmlformats.org/officeDocument/2006/relationships/image" Target="../media/image4.png"/><Relationship Id="rId7" Type="http://schemas.openxmlformats.org/officeDocument/2006/relationships/hyperlink" Target="https://www.pinterest.com/slidesmania/" TargetMode="External"/><Relationship Id="rId8"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itle">
  <p:cSld name="CUSTOM">
    <p:bg>
      <p:bgPr>
        <a:solidFill>
          <a:schemeClr val="accent2"/>
        </a:solidFill>
      </p:bgPr>
    </p:bg>
    <p:spTree>
      <p:nvGrpSpPr>
        <p:cNvPr id="10" name="Shape 10"/>
        <p:cNvGrpSpPr/>
        <p:nvPr/>
      </p:nvGrpSpPr>
      <p:grpSpPr>
        <a:xfrm>
          <a:off x="0" y="0"/>
          <a:ext cx="0" cy="0"/>
          <a:chOff x="0" y="0"/>
          <a:chExt cx="0" cy="0"/>
        </a:xfrm>
      </p:grpSpPr>
      <p:grpSp>
        <p:nvGrpSpPr>
          <p:cNvPr id="11" name="Google Shape;11;p2"/>
          <p:cNvGrpSpPr/>
          <p:nvPr/>
        </p:nvGrpSpPr>
        <p:grpSpPr>
          <a:xfrm>
            <a:off x="0" y="-2400"/>
            <a:ext cx="12191929" cy="6861926"/>
            <a:chOff x="0" y="-2400"/>
            <a:chExt cx="12191929" cy="6861926"/>
          </a:xfrm>
        </p:grpSpPr>
        <p:sp>
          <p:nvSpPr>
            <p:cNvPr id="12" name="Google Shape;12;p2"/>
            <p:cNvSpPr/>
            <p:nvPr/>
          </p:nvSpPr>
          <p:spPr>
            <a:xfrm>
              <a:off x="0"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625593"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251186"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876779"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502372"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127964"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9753557"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1379150"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1279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438390"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063983"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68957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315170"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940764"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056635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2"/>
            <p:cNvGrpSpPr/>
            <p:nvPr/>
          </p:nvGrpSpPr>
          <p:grpSpPr>
            <a:xfrm>
              <a:off x="0" y="1396800"/>
              <a:ext cx="12191854" cy="1625400"/>
              <a:chOff x="0" y="0"/>
              <a:chExt cx="12191854" cy="1625400"/>
            </a:xfrm>
          </p:grpSpPr>
          <p:sp>
            <p:nvSpPr>
              <p:cNvPr id="28" name="Google Shape;28;p2"/>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2"/>
            <p:cNvGrpSpPr/>
            <p:nvPr/>
          </p:nvGrpSpPr>
          <p:grpSpPr>
            <a:xfrm>
              <a:off x="0" y="3022200"/>
              <a:ext cx="12191854" cy="1625400"/>
              <a:chOff x="0" y="0"/>
              <a:chExt cx="12191854" cy="1625400"/>
            </a:xfrm>
          </p:grpSpPr>
          <p:sp>
            <p:nvSpPr>
              <p:cNvPr id="44" name="Google Shape;44;p2"/>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2"/>
            <p:cNvGrpSpPr/>
            <p:nvPr/>
          </p:nvGrpSpPr>
          <p:grpSpPr>
            <a:xfrm>
              <a:off x="0" y="4647600"/>
              <a:ext cx="12191854" cy="1625400"/>
              <a:chOff x="0" y="0"/>
              <a:chExt cx="12191854" cy="1625400"/>
            </a:xfrm>
          </p:grpSpPr>
          <p:sp>
            <p:nvSpPr>
              <p:cNvPr id="60" name="Google Shape;60;p2"/>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2"/>
            <p:cNvGrpSpPr/>
            <p:nvPr/>
          </p:nvGrpSpPr>
          <p:grpSpPr>
            <a:xfrm>
              <a:off x="75" y="6273000"/>
              <a:ext cx="12191854" cy="586526"/>
              <a:chOff x="0" y="0"/>
              <a:chExt cx="12191854" cy="812700"/>
            </a:xfrm>
          </p:grpSpPr>
          <p:sp>
            <p:nvSpPr>
              <p:cNvPr id="76" name="Google Shape;76;p2"/>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 name="Google Shape;84;p2"/>
          <p:cNvSpPr/>
          <p:nvPr/>
        </p:nvSpPr>
        <p:spPr>
          <a:xfrm>
            <a:off x="1975350" y="427200"/>
            <a:ext cx="8241300" cy="60744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txBox="1"/>
          <p:nvPr>
            <p:ph idx="1" type="subTitle"/>
          </p:nvPr>
        </p:nvSpPr>
        <p:spPr>
          <a:xfrm>
            <a:off x="2286000" y="5365300"/>
            <a:ext cx="7523400" cy="586500"/>
          </a:xfrm>
          <a:prstGeom prst="rect">
            <a:avLst/>
          </a:prstGeom>
          <a:solidFill>
            <a:schemeClr val="accent3"/>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lvl="0" algn="ctr">
              <a:lnSpc>
                <a:spcPct val="100000"/>
              </a:lnSpc>
              <a:spcBef>
                <a:spcPts val="0"/>
              </a:spcBef>
              <a:spcAft>
                <a:spcPts val="0"/>
              </a:spcAft>
              <a:buSzPts val="2000"/>
              <a:buNone/>
              <a:defRPr b="1"/>
            </a:lvl1pPr>
            <a:lvl2pPr lvl="1">
              <a:spcBef>
                <a:spcPts val="0"/>
              </a:spcBef>
              <a:spcAft>
                <a:spcPts val="0"/>
              </a:spcAft>
              <a:buSzPts val="2000"/>
              <a:buNone/>
              <a:defRPr/>
            </a:lvl2pPr>
            <a:lvl3pPr lvl="2">
              <a:spcBef>
                <a:spcPts val="2100"/>
              </a:spcBef>
              <a:spcAft>
                <a:spcPts val="0"/>
              </a:spcAft>
              <a:buSzPts val="2000"/>
              <a:buNone/>
              <a:defRPr/>
            </a:lvl3pPr>
            <a:lvl4pPr lvl="3">
              <a:spcBef>
                <a:spcPts val="2100"/>
              </a:spcBef>
              <a:spcAft>
                <a:spcPts val="0"/>
              </a:spcAft>
              <a:buSzPts val="2000"/>
              <a:buNone/>
              <a:defRPr/>
            </a:lvl4pPr>
            <a:lvl5pPr lvl="4">
              <a:spcBef>
                <a:spcPts val="2100"/>
              </a:spcBef>
              <a:spcAft>
                <a:spcPts val="0"/>
              </a:spcAft>
              <a:buSzPts val="2000"/>
              <a:buNone/>
              <a:defRPr/>
            </a:lvl5pPr>
            <a:lvl6pPr lvl="5">
              <a:spcBef>
                <a:spcPts val="2100"/>
              </a:spcBef>
              <a:spcAft>
                <a:spcPts val="0"/>
              </a:spcAft>
              <a:buSzPts val="2000"/>
              <a:buNone/>
              <a:defRPr/>
            </a:lvl6pPr>
            <a:lvl7pPr lvl="6">
              <a:spcBef>
                <a:spcPts val="2100"/>
              </a:spcBef>
              <a:spcAft>
                <a:spcPts val="0"/>
              </a:spcAft>
              <a:buSzPts val="2000"/>
              <a:buNone/>
              <a:defRPr/>
            </a:lvl7pPr>
            <a:lvl8pPr lvl="7">
              <a:spcBef>
                <a:spcPts val="2100"/>
              </a:spcBef>
              <a:spcAft>
                <a:spcPts val="0"/>
              </a:spcAft>
              <a:buSzPts val="2000"/>
              <a:buNone/>
              <a:defRPr/>
            </a:lvl8pPr>
            <a:lvl9pPr lvl="8">
              <a:spcBef>
                <a:spcPts val="2100"/>
              </a:spcBef>
              <a:spcAft>
                <a:spcPts val="2100"/>
              </a:spcAft>
              <a:buSzPts val="2000"/>
              <a:buNone/>
              <a:defRPr/>
            </a:lvl9pPr>
          </a:lstStyle>
          <a:p/>
        </p:txBody>
      </p:sp>
      <p:sp>
        <p:nvSpPr>
          <p:cNvPr id="86" name="Google Shape;86;p2"/>
          <p:cNvSpPr txBox="1"/>
          <p:nvPr>
            <p:ph type="title"/>
          </p:nvPr>
        </p:nvSpPr>
        <p:spPr>
          <a:xfrm>
            <a:off x="2286000" y="2165550"/>
            <a:ext cx="7581900" cy="2526900"/>
          </a:xfrm>
          <a:prstGeom prst="rect">
            <a:avLst/>
          </a:prstGeom>
        </p:spPr>
        <p:txBody>
          <a:bodyPr anchorCtr="0" anchor="ctr" bIns="121900" lIns="121900" spcFirstLastPara="1" rIns="121900" wrap="square" tIns="121900">
            <a:noAutofit/>
          </a:bodyPr>
          <a:lstStyle>
            <a:lvl1pPr indent="0" lvl="0" marL="0" marR="0" rtl="0" algn="ctr">
              <a:lnSpc>
                <a:spcPct val="8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87" name="Google Shape;87;p2"/>
          <p:cNvSpPr/>
          <p:nvPr/>
        </p:nvSpPr>
        <p:spPr>
          <a:xfrm>
            <a:off x="9522894" y="267773"/>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 name="Google Shape;88;p2"/>
          <p:cNvSpPr/>
          <p:nvPr/>
        </p:nvSpPr>
        <p:spPr>
          <a:xfrm>
            <a:off x="135267" y="5025191"/>
            <a:ext cx="1605968" cy="1605972"/>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3"/>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2"/>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0 Timeline">
  <p:cSld name="CUSTOM_14">
    <p:bg>
      <p:bgPr>
        <a:solidFill>
          <a:schemeClr val="accent3"/>
        </a:solidFill>
      </p:bgPr>
    </p:bg>
    <p:spTree>
      <p:nvGrpSpPr>
        <p:cNvPr id="856" name="Shape 856"/>
        <p:cNvGrpSpPr/>
        <p:nvPr/>
      </p:nvGrpSpPr>
      <p:grpSpPr>
        <a:xfrm>
          <a:off x="0" y="0"/>
          <a:ext cx="0" cy="0"/>
          <a:chOff x="0" y="0"/>
          <a:chExt cx="0" cy="0"/>
        </a:xfrm>
      </p:grpSpPr>
      <p:grpSp>
        <p:nvGrpSpPr>
          <p:cNvPr id="857" name="Google Shape;857;p11"/>
          <p:cNvGrpSpPr/>
          <p:nvPr/>
        </p:nvGrpSpPr>
        <p:grpSpPr>
          <a:xfrm>
            <a:off x="14262" y="21569"/>
            <a:ext cx="12190197" cy="6762525"/>
            <a:chOff x="-61938" y="-54631"/>
            <a:chExt cx="12190197" cy="6762525"/>
          </a:xfrm>
        </p:grpSpPr>
        <p:sp>
          <p:nvSpPr>
            <p:cNvPr id="858" name="Google Shape;858;p11"/>
            <p:cNvSpPr/>
            <p:nvPr/>
          </p:nvSpPr>
          <p:spPr>
            <a:xfrm>
              <a:off x="7454713" y="3360655"/>
              <a:ext cx="104180" cy="112133"/>
            </a:xfrm>
            <a:custGeom>
              <a:rect b="b" l="l" r="r" t="t"/>
              <a:pathLst>
                <a:path extrusionOk="0" h="115900" w="107680">
                  <a:moveTo>
                    <a:pt x="43462" y="1041"/>
                  </a:moveTo>
                  <a:cubicBezTo>
                    <a:pt x="-23022" y="11138"/>
                    <a:pt x="-7846" y="108483"/>
                    <a:pt x="52606" y="115341"/>
                  </a:cubicBezTo>
                  <a:cubicBezTo>
                    <a:pt x="60162" y="116491"/>
                    <a:pt x="67910" y="115862"/>
                    <a:pt x="75212" y="113500"/>
                  </a:cubicBezTo>
                  <a:cubicBezTo>
                    <a:pt x="133569" y="95656"/>
                    <a:pt x="107343" y="-11659"/>
                    <a:pt x="43462" y="10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59" name="Google Shape;859;p11"/>
            <p:cNvSpPr/>
            <p:nvPr/>
          </p:nvSpPr>
          <p:spPr>
            <a:xfrm>
              <a:off x="1893342" y="1365537"/>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0" name="Google Shape;860;p11"/>
            <p:cNvSpPr/>
            <p:nvPr/>
          </p:nvSpPr>
          <p:spPr>
            <a:xfrm>
              <a:off x="1960217" y="4213916"/>
              <a:ext cx="104156" cy="103402"/>
            </a:xfrm>
            <a:custGeom>
              <a:rect b="b" l="l" r="r" t="t"/>
              <a:pathLst>
                <a:path extrusionOk="0" h="106875" w="107655">
                  <a:moveTo>
                    <a:pt x="9677" y="89227"/>
                  </a:moveTo>
                  <a:cubicBezTo>
                    <a:pt x="43331" y="136281"/>
                    <a:pt x="132105" y="80210"/>
                    <a:pt x="101243" y="26680"/>
                  </a:cubicBezTo>
                  <a:cubicBezTo>
                    <a:pt x="72097" y="-30089"/>
                    <a:pt x="-10770" y="13027"/>
                    <a:pt x="1168" y="69479"/>
                  </a:cubicBezTo>
                  <a:cubicBezTo>
                    <a:pt x="2431" y="76635"/>
                    <a:pt x="5346" y="83398"/>
                    <a:pt x="9677" y="892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1" name="Google Shape;861;p11"/>
            <p:cNvSpPr/>
            <p:nvPr/>
          </p:nvSpPr>
          <p:spPr>
            <a:xfrm>
              <a:off x="3055341" y="419220"/>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2" name="Google Shape;862;p11"/>
            <p:cNvSpPr/>
            <p:nvPr/>
          </p:nvSpPr>
          <p:spPr>
            <a:xfrm>
              <a:off x="343516" y="3815082"/>
              <a:ext cx="114569" cy="110318"/>
            </a:xfrm>
            <a:custGeom>
              <a:rect b="b" l="l" r="r" t="t"/>
              <a:pathLst>
                <a:path extrusionOk="0" h="114024" w="118418">
                  <a:moveTo>
                    <a:pt x="6508" y="89389"/>
                  </a:moveTo>
                  <a:cubicBezTo>
                    <a:pt x="35909" y="145015"/>
                    <a:pt x="139858" y="97517"/>
                    <a:pt x="114458" y="35287"/>
                  </a:cubicBezTo>
                  <a:cubicBezTo>
                    <a:pt x="91281" y="-30181"/>
                    <a:pt x="-4414" y="4236"/>
                    <a:pt x="158" y="67037"/>
                  </a:cubicBezTo>
                  <a:cubicBezTo>
                    <a:pt x="520" y="74879"/>
                    <a:pt x="2693" y="82531"/>
                    <a:pt x="6508" y="8938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3" name="Google Shape;863;p11"/>
            <p:cNvSpPr/>
            <p:nvPr/>
          </p:nvSpPr>
          <p:spPr>
            <a:xfrm>
              <a:off x="443858" y="5722809"/>
              <a:ext cx="106114" cy="101405"/>
            </a:xfrm>
            <a:custGeom>
              <a:rect b="b" l="l" r="r" t="t"/>
              <a:pathLst>
                <a:path extrusionOk="0" h="104811" w="109679">
                  <a:moveTo>
                    <a:pt x="92189" y="92030"/>
                  </a:moveTo>
                  <a:cubicBezTo>
                    <a:pt x="140259" y="50565"/>
                    <a:pt x="79489" y="-19603"/>
                    <a:pt x="27356" y="5162"/>
                  </a:cubicBezTo>
                  <a:cubicBezTo>
                    <a:pt x="20766" y="8032"/>
                    <a:pt x="14923" y="12382"/>
                    <a:pt x="10274" y="17862"/>
                  </a:cubicBezTo>
                  <a:cubicBezTo>
                    <a:pt x="-27445" y="61550"/>
                    <a:pt x="47549" y="134385"/>
                    <a:pt x="92189" y="9203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4" name="Google Shape;864;p11"/>
            <p:cNvSpPr/>
            <p:nvPr/>
          </p:nvSpPr>
          <p:spPr>
            <a:xfrm>
              <a:off x="5222815" y="5832046"/>
              <a:ext cx="117962" cy="108221"/>
            </a:xfrm>
            <a:custGeom>
              <a:rect b="b" l="l" r="r" t="t"/>
              <a:pathLst>
                <a:path extrusionOk="0" h="111856" w="121925">
                  <a:moveTo>
                    <a:pt x="101081" y="99553"/>
                  </a:moveTo>
                  <a:cubicBezTo>
                    <a:pt x="107481" y="94924"/>
                    <a:pt x="112701" y="88859"/>
                    <a:pt x="116321" y="81836"/>
                  </a:cubicBezTo>
                  <a:cubicBezTo>
                    <a:pt x="146165" y="26401"/>
                    <a:pt x="48883" y="-33480"/>
                    <a:pt x="11355" y="22273"/>
                  </a:cubicBezTo>
                  <a:cubicBezTo>
                    <a:pt x="-30111" y="77899"/>
                    <a:pt x="51677" y="138351"/>
                    <a:pt x="101081" y="995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5" name="Google Shape;865;p11"/>
            <p:cNvSpPr/>
            <p:nvPr/>
          </p:nvSpPr>
          <p:spPr>
            <a:xfrm>
              <a:off x="5723462" y="17826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6" name="Google Shape;866;p11"/>
            <p:cNvSpPr/>
            <p:nvPr/>
          </p:nvSpPr>
          <p:spPr>
            <a:xfrm>
              <a:off x="5570648" y="3994950"/>
              <a:ext cx="98468" cy="109149"/>
            </a:xfrm>
            <a:custGeom>
              <a:rect b="b" l="l" r="r" t="t"/>
              <a:pathLst>
                <a:path extrusionOk="0" h="112815" w="101776">
                  <a:moveTo>
                    <a:pt x="86208" y="14999"/>
                  </a:moveTo>
                  <a:cubicBezTo>
                    <a:pt x="81249" y="9678"/>
                    <a:pt x="75115" y="5595"/>
                    <a:pt x="68301" y="3061"/>
                  </a:cubicBezTo>
                  <a:cubicBezTo>
                    <a:pt x="14326" y="-18211"/>
                    <a:pt x="-29743" y="77356"/>
                    <a:pt x="25375" y="105614"/>
                  </a:cubicBezTo>
                  <a:cubicBezTo>
                    <a:pt x="80811" y="137427"/>
                    <a:pt x="127038" y="55956"/>
                    <a:pt x="86208" y="149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7" name="Google Shape;867;p11"/>
            <p:cNvSpPr/>
            <p:nvPr/>
          </p:nvSpPr>
          <p:spPr>
            <a:xfrm>
              <a:off x="3175898" y="2474827"/>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8" name="Google Shape;868;p11"/>
            <p:cNvSpPr/>
            <p:nvPr/>
          </p:nvSpPr>
          <p:spPr>
            <a:xfrm>
              <a:off x="3456703" y="4297470"/>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9" name="Google Shape;869;p11"/>
            <p:cNvSpPr/>
            <p:nvPr/>
          </p:nvSpPr>
          <p:spPr>
            <a:xfrm>
              <a:off x="4618702" y="3351153"/>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70" name="Google Shape;870;p11"/>
            <p:cNvSpPr/>
            <p:nvPr/>
          </p:nvSpPr>
          <p:spPr>
            <a:xfrm>
              <a:off x="4739259" y="5406760"/>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71" name="Google Shape;871;p11"/>
            <p:cNvSpPr/>
            <p:nvPr/>
          </p:nvSpPr>
          <p:spPr>
            <a:xfrm>
              <a:off x="937562" y="954764"/>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72" name="Google Shape;872;p11"/>
            <p:cNvSpPr/>
            <p:nvPr/>
          </p:nvSpPr>
          <p:spPr>
            <a:xfrm>
              <a:off x="551011" y="2421236"/>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873" name="Google Shape;873;p11"/>
            <p:cNvGrpSpPr/>
            <p:nvPr/>
          </p:nvGrpSpPr>
          <p:grpSpPr>
            <a:xfrm>
              <a:off x="184324" y="-54631"/>
              <a:ext cx="10683355" cy="2497344"/>
              <a:chOff x="135815" y="2828480"/>
              <a:chExt cx="8869535" cy="2073345"/>
            </a:xfrm>
          </p:grpSpPr>
          <p:sp>
            <p:nvSpPr>
              <p:cNvPr id="874" name="Google Shape;874;p11"/>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75" name="Google Shape;875;p11"/>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76" name="Google Shape;876;p11"/>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77" name="Google Shape;877;p11"/>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78" name="Google Shape;878;p11"/>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79" name="Google Shape;879;p11"/>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0" name="Google Shape;880;p11"/>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1" name="Google Shape;881;p11"/>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2" name="Google Shape;882;p11"/>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3" name="Google Shape;883;p11"/>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4" name="Google Shape;884;p11"/>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5" name="Google Shape;885;p11"/>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6" name="Google Shape;886;p11"/>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7" name="Google Shape;887;p11"/>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8" name="Google Shape;888;p11"/>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89" name="Google Shape;889;p11"/>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0" name="Google Shape;890;p11"/>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1" name="Google Shape;891;p11"/>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2" name="Google Shape;892;p11"/>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3" name="Google Shape;893;p11"/>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4" name="Google Shape;894;p11"/>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5" name="Google Shape;895;p11"/>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6" name="Google Shape;896;p11"/>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7" name="Google Shape;897;p11"/>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8" name="Google Shape;898;p11"/>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99" name="Google Shape;899;p11"/>
              <p:cNvSpPr/>
              <p:nvPr/>
            </p:nvSpPr>
            <p:spPr>
              <a:xfrm>
                <a:off x="135815" y="39755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00" name="Google Shape;900;p11"/>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901" name="Google Shape;901;p11"/>
            <p:cNvGrpSpPr/>
            <p:nvPr/>
          </p:nvGrpSpPr>
          <p:grpSpPr>
            <a:xfrm>
              <a:off x="1444904" y="2368630"/>
              <a:ext cx="10683355" cy="2497344"/>
              <a:chOff x="135815" y="2828480"/>
              <a:chExt cx="8869535" cy="2073345"/>
            </a:xfrm>
          </p:grpSpPr>
          <p:sp>
            <p:nvSpPr>
              <p:cNvPr id="902" name="Google Shape;902;p11"/>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03" name="Google Shape;903;p11"/>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04" name="Google Shape;904;p11"/>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05" name="Google Shape;905;p11"/>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06" name="Google Shape;906;p11"/>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07" name="Google Shape;907;p11"/>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08" name="Google Shape;908;p11"/>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09" name="Google Shape;909;p11"/>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0" name="Google Shape;910;p11"/>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1" name="Google Shape;911;p11"/>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2" name="Google Shape;912;p11"/>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3" name="Google Shape;913;p11"/>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4" name="Google Shape;914;p11"/>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5" name="Google Shape;915;p11"/>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6" name="Google Shape;916;p11"/>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7" name="Google Shape;917;p11"/>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8" name="Google Shape;918;p11"/>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19" name="Google Shape;919;p11"/>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20" name="Google Shape;920;p11"/>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21" name="Google Shape;921;p11"/>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22" name="Google Shape;922;p11"/>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23" name="Google Shape;923;p11"/>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24" name="Google Shape;924;p11"/>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25" name="Google Shape;925;p11"/>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26" name="Google Shape;926;p11"/>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27" name="Google Shape;927;p11"/>
              <p:cNvSpPr/>
              <p:nvPr/>
            </p:nvSpPr>
            <p:spPr>
              <a:xfrm>
                <a:off x="135815" y="39755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28" name="Google Shape;928;p11"/>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929" name="Google Shape;929;p11"/>
            <p:cNvGrpSpPr/>
            <p:nvPr/>
          </p:nvGrpSpPr>
          <p:grpSpPr>
            <a:xfrm>
              <a:off x="-61938" y="4210550"/>
              <a:ext cx="10683355" cy="2497344"/>
              <a:chOff x="135815" y="2828480"/>
              <a:chExt cx="8869535" cy="2073345"/>
            </a:xfrm>
          </p:grpSpPr>
          <p:sp>
            <p:nvSpPr>
              <p:cNvPr id="930" name="Google Shape;930;p11"/>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31" name="Google Shape;931;p11"/>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32" name="Google Shape;932;p11"/>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33" name="Google Shape;933;p11"/>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34" name="Google Shape;934;p11"/>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35" name="Google Shape;935;p11"/>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36" name="Google Shape;936;p11"/>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37" name="Google Shape;937;p11"/>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38" name="Google Shape;938;p11"/>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39" name="Google Shape;939;p11"/>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0" name="Google Shape;940;p11"/>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1" name="Google Shape;941;p11"/>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2" name="Google Shape;942;p11"/>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3" name="Google Shape;943;p11"/>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4" name="Google Shape;944;p11"/>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5" name="Google Shape;945;p11"/>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6" name="Google Shape;946;p11"/>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7" name="Google Shape;947;p11"/>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8" name="Google Shape;948;p11"/>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49" name="Google Shape;949;p11"/>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50" name="Google Shape;950;p11"/>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51" name="Google Shape;951;p11"/>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52" name="Google Shape;952;p11"/>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53" name="Google Shape;953;p11"/>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54" name="Google Shape;954;p11"/>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55" name="Google Shape;955;p11"/>
              <p:cNvSpPr/>
              <p:nvPr/>
            </p:nvSpPr>
            <p:spPr>
              <a:xfrm>
                <a:off x="135815" y="3532738"/>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56" name="Google Shape;956;p11"/>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957" name="Google Shape;957;p11"/>
            <p:cNvSpPr/>
            <p:nvPr/>
          </p:nvSpPr>
          <p:spPr>
            <a:xfrm>
              <a:off x="8818898" y="1123567"/>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58" name="Google Shape;958;p11"/>
            <p:cNvSpPr/>
            <p:nvPr/>
          </p:nvSpPr>
          <p:spPr>
            <a:xfrm>
              <a:off x="10800098" y="3207713"/>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59" name="Google Shape;959;p11"/>
            <p:cNvSpPr/>
            <p:nvPr/>
          </p:nvSpPr>
          <p:spPr>
            <a:xfrm>
              <a:off x="10716329" y="49285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0" name="Google Shape;960;p11"/>
            <p:cNvSpPr/>
            <p:nvPr/>
          </p:nvSpPr>
          <p:spPr>
            <a:xfrm>
              <a:off x="11177566" y="6376826"/>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1" name="Google Shape;961;p11"/>
            <p:cNvSpPr/>
            <p:nvPr/>
          </p:nvSpPr>
          <p:spPr>
            <a:xfrm>
              <a:off x="835561" y="6377835"/>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2" name="Google Shape;962;p11"/>
            <p:cNvSpPr/>
            <p:nvPr/>
          </p:nvSpPr>
          <p:spPr>
            <a:xfrm>
              <a:off x="2603729" y="4941959"/>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3" name="Google Shape;963;p11"/>
            <p:cNvSpPr/>
            <p:nvPr/>
          </p:nvSpPr>
          <p:spPr>
            <a:xfrm>
              <a:off x="1393613" y="5730200"/>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4" name="Google Shape;964;p11"/>
            <p:cNvSpPr/>
            <p:nvPr/>
          </p:nvSpPr>
          <p:spPr>
            <a:xfrm>
              <a:off x="8213261" y="5325482"/>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5" name="Google Shape;965;p11"/>
            <p:cNvSpPr/>
            <p:nvPr/>
          </p:nvSpPr>
          <p:spPr>
            <a:xfrm>
              <a:off x="11635701" y="2044340"/>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6" name="Google Shape;966;p11"/>
            <p:cNvSpPr/>
            <p:nvPr/>
          </p:nvSpPr>
          <p:spPr>
            <a:xfrm>
              <a:off x="11903158" y="85844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7" name="Google Shape;967;p11"/>
            <p:cNvSpPr/>
            <p:nvPr/>
          </p:nvSpPr>
          <p:spPr>
            <a:xfrm>
              <a:off x="11244104" y="574841"/>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8" name="Google Shape;968;p11"/>
            <p:cNvSpPr/>
            <p:nvPr/>
          </p:nvSpPr>
          <p:spPr>
            <a:xfrm>
              <a:off x="9918931" y="126013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69" name="Google Shape;969;p11"/>
            <p:cNvSpPr/>
            <p:nvPr/>
          </p:nvSpPr>
          <p:spPr>
            <a:xfrm>
              <a:off x="4221593" y="164870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70" name="Google Shape;970;p11"/>
            <p:cNvSpPr/>
            <p:nvPr/>
          </p:nvSpPr>
          <p:spPr>
            <a:xfrm>
              <a:off x="5373172" y="468867"/>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71" name="Google Shape;971;p11"/>
            <p:cNvSpPr/>
            <p:nvPr/>
          </p:nvSpPr>
          <p:spPr>
            <a:xfrm>
              <a:off x="6343082" y="173151"/>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972" name="Google Shape;972;p11"/>
            <p:cNvSpPr/>
            <p:nvPr/>
          </p:nvSpPr>
          <p:spPr>
            <a:xfrm>
              <a:off x="258184" y="204438"/>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973" name="Google Shape;973;p11"/>
          <p:cNvSpPr/>
          <p:nvPr/>
        </p:nvSpPr>
        <p:spPr>
          <a:xfrm>
            <a:off x="368325" y="2309529"/>
            <a:ext cx="1997700" cy="34266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74" name="Google Shape;974;p11"/>
          <p:cNvSpPr/>
          <p:nvPr/>
        </p:nvSpPr>
        <p:spPr>
          <a:xfrm>
            <a:off x="2723250" y="2309529"/>
            <a:ext cx="1997700" cy="34266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75" name="Google Shape;975;p11"/>
          <p:cNvSpPr/>
          <p:nvPr/>
        </p:nvSpPr>
        <p:spPr>
          <a:xfrm>
            <a:off x="5078175" y="2309529"/>
            <a:ext cx="1997700" cy="34266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76" name="Google Shape;976;p11"/>
          <p:cNvSpPr/>
          <p:nvPr/>
        </p:nvSpPr>
        <p:spPr>
          <a:xfrm>
            <a:off x="7433100" y="2309529"/>
            <a:ext cx="1997700" cy="34266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77" name="Google Shape;977;p11"/>
          <p:cNvSpPr/>
          <p:nvPr/>
        </p:nvSpPr>
        <p:spPr>
          <a:xfrm>
            <a:off x="9788025" y="2309529"/>
            <a:ext cx="1997700" cy="34266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978" name="Google Shape;978;p11"/>
          <p:cNvSpPr txBox="1"/>
          <p:nvPr>
            <p:ph idx="1" type="subTitle"/>
          </p:nvPr>
        </p:nvSpPr>
        <p:spPr>
          <a:xfrm>
            <a:off x="358575" y="2584029"/>
            <a:ext cx="1997700" cy="421200"/>
          </a:xfrm>
          <a:prstGeom prst="rect">
            <a:avLst/>
          </a:prstGeom>
          <a:solidFill>
            <a:schemeClr val="accent3"/>
          </a:solidFill>
          <a:ln cap="flat" cmpd="sng" w="19050">
            <a:solidFill>
              <a:srgbClr val="000000"/>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lvl="0" rtl="0" algn="ctr">
              <a:lnSpc>
                <a:spcPct val="100000"/>
              </a:lnSpc>
              <a:spcBef>
                <a:spcPts val="0"/>
              </a:spcBef>
              <a:spcAft>
                <a:spcPts val="0"/>
              </a:spcAft>
              <a:buSzPts val="2200"/>
              <a:buNone/>
              <a:defRPr b="1" sz="2900"/>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979" name="Google Shape;979;p11"/>
          <p:cNvSpPr txBox="1"/>
          <p:nvPr>
            <p:ph idx="2" type="subTitle"/>
          </p:nvPr>
        </p:nvSpPr>
        <p:spPr>
          <a:xfrm>
            <a:off x="2718350" y="2584029"/>
            <a:ext cx="1997700" cy="421200"/>
          </a:xfrm>
          <a:prstGeom prst="rect">
            <a:avLst/>
          </a:prstGeom>
          <a:solidFill>
            <a:schemeClr val="accent2"/>
          </a:solidFill>
          <a:ln cap="flat" cmpd="sng" w="19050">
            <a:solidFill>
              <a:srgbClr val="000000"/>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lvl="0" rtl="0" algn="ctr">
              <a:lnSpc>
                <a:spcPct val="100000"/>
              </a:lnSpc>
              <a:spcBef>
                <a:spcPts val="0"/>
              </a:spcBef>
              <a:spcAft>
                <a:spcPts val="0"/>
              </a:spcAft>
              <a:buSzPts val="2200"/>
              <a:buNone/>
              <a:defRPr b="1" sz="2900"/>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980" name="Google Shape;980;p11"/>
          <p:cNvSpPr txBox="1"/>
          <p:nvPr>
            <p:ph idx="3" type="subTitle"/>
          </p:nvPr>
        </p:nvSpPr>
        <p:spPr>
          <a:xfrm>
            <a:off x="5078126" y="2584029"/>
            <a:ext cx="1997700" cy="421200"/>
          </a:xfrm>
          <a:prstGeom prst="rect">
            <a:avLst/>
          </a:prstGeom>
          <a:solidFill>
            <a:schemeClr val="accent1"/>
          </a:solidFill>
          <a:ln cap="flat" cmpd="sng" w="19050">
            <a:solidFill>
              <a:srgbClr val="000000"/>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lvl="0" rtl="0" algn="ctr">
              <a:lnSpc>
                <a:spcPct val="100000"/>
              </a:lnSpc>
              <a:spcBef>
                <a:spcPts val="0"/>
              </a:spcBef>
              <a:spcAft>
                <a:spcPts val="0"/>
              </a:spcAft>
              <a:buSzPts val="2200"/>
              <a:buNone/>
              <a:defRPr b="1" sz="2900"/>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981" name="Google Shape;981;p11"/>
          <p:cNvSpPr txBox="1"/>
          <p:nvPr>
            <p:ph idx="4" type="subTitle"/>
          </p:nvPr>
        </p:nvSpPr>
        <p:spPr>
          <a:xfrm>
            <a:off x="7437901" y="2584029"/>
            <a:ext cx="1997700" cy="421200"/>
          </a:xfrm>
          <a:prstGeom prst="rect">
            <a:avLst/>
          </a:prstGeom>
          <a:solidFill>
            <a:schemeClr val="accent3"/>
          </a:solidFill>
          <a:ln cap="flat" cmpd="sng" w="19050">
            <a:solidFill>
              <a:srgbClr val="000000"/>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lvl="0" rtl="0" algn="ctr">
              <a:lnSpc>
                <a:spcPct val="100000"/>
              </a:lnSpc>
              <a:spcBef>
                <a:spcPts val="0"/>
              </a:spcBef>
              <a:spcAft>
                <a:spcPts val="0"/>
              </a:spcAft>
              <a:buSzPts val="2200"/>
              <a:buNone/>
              <a:defRPr b="1" sz="2900"/>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982" name="Google Shape;982;p11"/>
          <p:cNvSpPr txBox="1"/>
          <p:nvPr>
            <p:ph idx="5" type="subTitle"/>
          </p:nvPr>
        </p:nvSpPr>
        <p:spPr>
          <a:xfrm>
            <a:off x="9797676" y="2584029"/>
            <a:ext cx="1997700" cy="421200"/>
          </a:xfrm>
          <a:prstGeom prst="rect">
            <a:avLst/>
          </a:prstGeom>
          <a:solidFill>
            <a:schemeClr val="accent2"/>
          </a:solidFill>
          <a:ln cap="flat" cmpd="sng" w="19050">
            <a:solidFill>
              <a:srgbClr val="000000"/>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lvl="0" rtl="0" algn="ctr">
              <a:lnSpc>
                <a:spcPct val="100000"/>
              </a:lnSpc>
              <a:spcBef>
                <a:spcPts val="0"/>
              </a:spcBef>
              <a:spcAft>
                <a:spcPts val="0"/>
              </a:spcAft>
              <a:buSzPts val="2200"/>
              <a:buNone/>
              <a:defRPr b="1" sz="2900"/>
            </a:lvl1pPr>
            <a:lvl2pPr lvl="1" rtl="0" algn="ctr">
              <a:spcBef>
                <a:spcPts val="0"/>
              </a:spcBef>
              <a:spcAft>
                <a:spcPts val="0"/>
              </a:spcAft>
              <a:buSzPts val="2200"/>
              <a:buNone/>
              <a:defRPr b="1" sz="2200"/>
            </a:lvl2pPr>
            <a:lvl3pPr lvl="2" rtl="0" algn="ctr">
              <a:spcBef>
                <a:spcPts val="2100"/>
              </a:spcBef>
              <a:spcAft>
                <a:spcPts val="0"/>
              </a:spcAft>
              <a:buSzPts val="2200"/>
              <a:buNone/>
              <a:defRPr b="1" sz="2200"/>
            </a:lvl3pPr>
            <a:lvl4pPr lvl="3" rtl="0" algn="ctr">
              <a:spcBef>
                <a:spcPts val="2100"/>
              </a:spcBef>
              <a:spcAft>
                <a:spcPts val="0"/>
              </a:spcAft>
              <a:buSzPts val="2200"/>
              <a:buNone/>
              <a:defRPr b="1" sz="2200"/>
            </a:lvl4pPr>
            <a:lvl5pPr lvl="4" rtl="0" algn="ctr">
              <a:spcBef>
                <a:spcPts val="2100"/>
              </a:spcBef>
              <a:spcAft>
                <a:spcPts val="0"/>
              </a:spcAft>
              <a:buSzPts val="2200"/>
              <a:buNone/>
              <a:defRPr b="1" sz="2200"/>
            </a:lvl5pPr>
            <a:lvl6pPr lvl="5" rtl="0" algn="ctr">
              <a:spcBef>
                <a:spcPts val="2100"/>
              </a:spcBef>
              <a:spcAft>
                <a:spcPts val="0"/>
              </a:spcAft>
              <a:buSzPts val="2200"/>
              <a:buNone/>
              <a:defRPr b="1" sz="2200"/>
            </a:lvl6pPr>
            <a:lvl7pPr lvl="6" rtl="0" algn="ctr">
              <a:spcBef>
                <a:spcPts val="2100"/>
              </a:spcBef>
              <a:spcAft>
                <a:spcPts val="0"/>
              </a:spcAft>
              <a:buSzPts val="2200"/>
              <a:buNone/>
              <a:defRPr b="1" sz="2200"/>
            </a:lvl7pPr>
            <a:lvl8pPr lvl="7" rtl="0" algn="ctr">
              <a:spcBef>
                <a:spcPts val="2100"/>
              </a:spcBef>
              <a:spcAft>
                <a:spcPts val="0"/>
              </a:spcAft>
              <a:buSzPts val="2200"/>
              <a:buNone/>
              <a:defRPr b="1" sz="2200"/>
            </a:lvl8pPr>
            <a:lvl9pPr lvl="8" rtl="0" algn="ctr">
              <a:spcBef>
                <a:spcPts val="2100"/>
              </a:spcBef>
              <a:spcAft>
                <a:spcPts val="2100"/>
              </a:spcAft>
              <a:buSzPts val="2200"/>
              <a:buNone/>
              <a:defRPr b="1" sz="2200"/>
            </a:lvl9pPr>
          </a:lstStyle>
          <a:p/>
        </p:txBody>
      </p:sp>
      <p:sp>
        <p:nvSpPr>
          <p:cNvPr id="983" name="Google Shape;983;p11"/>
          <p:cNvSpPr txBox="1"/>
          <p:nvPr>
            <p:ph type="title"/>
          </p:nvPr>
        </p:nvSpPr>
        <p:spPr>
          <a:xfrm>
            <a:off x="358575" y="1021250"/>
            <a:ext cx="11427300" cy="7635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indent="0" lvl="0" marL="0" rtl="0" algn="ctr">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984" name="Google Shape;984;p11"/>
          <p:cNvSpPr txBox="1"/>
          <p:nvPr>
            <p:ph idx="6" type="body"/>
          </p:nvPr>
        </p:nvSpPr>
        <p:spPr>
          <a:xfrm>
            <a:off x="396625" y="3506654"/>
            <a:ext cx="1997700" cy="23301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985" name="Google Shape;985;p11"/>
          <p:cNvSpPr txBox="1"/>
          <p:nvPr>
            <p:ph idx="7" type="body"/>
          </p:nvPr>
        </p:nvSpPr>
        <p:spPr>
          <a:xfrm>
            <a:off x="2756400" y="3506654"/>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986" name="Google Shape;986;p11"/>
          <p:cNvSpPr txBox="1"/>
          <p:nvPr>
            <p:ph idx="8" type="body"/>
          </p:nvPr>
        </p:nvSpPr>
        <p:spPr>
          <a:xfrm>
            <a:off x="5116175" y="3506654"/>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987" name="Google Shape;987;p11"/>
          <p:cNvSpPr txBox="1"/>
          <p:nvPr>
            <p:ph idx="9" type="body"/>
          </p:nvPr>
        </p:nvSpPr>
        <p:spPr>
          <a:xfrm>
            <a:off x="7475950" y="3506654"/>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988" name="Google Shape;988;p11"/>
          <p:cNvSpPr txBox="1"/>
          <p:nvPr>
            <p:ph idx="13" type="body"/>
          </p:nvPr>
        </p:nvSpPr>
        <p:spPr>
          <a:xfrm>
            <a:off x="9835725" y="3506654"/>
            <a:ext cx="1997700" cy="23301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989" name="Google Shape;989;p11"/>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1 Title and text left">
  <p:cSld name="CUSTOM_15">
    <p:bg>
      <p:bgPr>
        <a:solidFill>
          <a:schemeClr val="accent3"/>
        </a:solidFill>
      </p:bgPr>
    </p:bg>
    <p:spTree>
      <p:nvGrpSpPr>
        <p:cNvPr id="990" name="Shape 990"/>
        <p:cNvGrpSpPr/>
        <p:nvPr/>
      </p:nvGrpSpPr>
      <p:grpSpPr>
        <a:xfrm>
          <a:off x="0" y="0"/>
          <a:ext cx="0" cy="0"/>
          <a:chOff x="0" y="0"/>
          <a:chExt cx="0" cy="0"/>
        </a:xfrm>
      </p:grpSpPr>
      <p:grpSp>
        <p:nvGrpSpPr>
          <p:cNvPr id="991" name="Google Shape;991;p12"/>
          <p:cNvGrpSpPr/>
          <p:nvPr/>
        </p:nvGrpSpPr>
        <p:grpSpPr>
          <a:xfrm>
            <a:off x="0" y="-2400"/>
            <a:ext cx="12191929" cy="6861926"/>
            <a:chOff x="0" y="-2400"/>
            <a:chExt cx="12191929" cy="6861926"/>
          </a:xfrm>
        </p:grpSpPr>
        <p:sp>
          <p:nvSpPr>
            <p:cNvPr id="992" name="Google Shape;992;p12"/>
            <p:cNvSpPr/>
            <p:nvPr/>
          </p:nvSpPr>
          <p:spPr>
            <a:xfrm>
              <a:off x="0"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2"/>
            <p:cNvSpPr/>
            <p:nvPr/>
          </p:nvSpPr>
          <p:spPr>
            <a:xfrm>
              <a:off x="1625593"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2"/>
            <p:cNvSpPr/>
            <p:nvPr/>
          </p:nvSpPr>
          <p:spPr>
            <a:xfrm>
              <a:off x="3251186"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2"/>
            <p:cNvSpPr/>
            <p:nvPr/>
          </p:nvSpPr>
          <p:spPr>
            <a:xfrm>
              <a:off x="4876779"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2"/>
            <p:cNvSpPr/>
            <p:nvPr/>
          </p:nvSpPr>
          <p:spPr>
            <a:xfrm>
              <a:off x="6502372"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2"/>
            <p:cNvSpPr/>
            <p:nvPr/>
          </p:nvSpPr>
          <p:spPr>
            <a:xfrm>
              <a:off x="8127964"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2"/>
            <p:cNvSpPr/>
            <p:nvPr/>
          </p:nvSpPr>
          <p:spPr>
            <a:xfrm>
              <a:off x="9753557"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2"/>
            <p:cNvSpPr/>
            <p:nvPr/>
          </p:nvSpPr>
          <p:spPr>
            <a:xfrm>
              <a:off x="11379150"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2"/>
            <p:cNvSpPr/>
            <p:nvPr/>
          </p:nvSpPr>
          <p:spPr>
            <a:xfrm>
              <a:off x="81279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2"/>
            <p:cNvSpPr/>
            <p:nvPr/>
          </p:nvSpPr>
          <p:spPr>
            <a:xfrm>
              <a:off x="2438390"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2"/>
            <p:cNvSpPr/>
            <p:nvPr/>
          </p:nvSpPr>
          <p:spPr>
            <a:xfrm>
              <a:off x="4063983"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2"/>
            <p:cNvSpPr/>
            <p:nvPr/>
          </p:nvSpPr>
          <p:spPr>
            <a:xfrm>
              <a:off x="568957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2"/>
            <p:cNvSpPr/>
            <p:nvPr/>
          </p:nvSpPr>
          <p:spPr>
            <a:xfrm>
              <a:off x="7315170"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2"/>
            <p:cNvSpPr/>
            <p:nvPr/>
          </p:nvSpPr>
          <p:spPr>
            <a:xfrm>
              <a:off x="8940764"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2"/>
            <p:cNvSpPr/>
            <p:nvPr/>
          </p:nvSpPr>
          <p:spPr>
            <a:xfrm>
              <a:off x="1056635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12"/>
            <p:cNvGrpSpPr/>
            <p:nvPr/>
          </p:nvGrpSpPr>
          <p:grpSpPr>
            <a:xfrm>
              <a:off x="0" y="1396800"/>
              <a:ext cx="12191854" cy="1625400"/>
              <a:chOff x="0" y="0"/>
              <a:chExt cx="12191854" cy="1625400"/>
            </a:xfrm>
          </p:grpSpPr>
          <p:sp>
            <p:nvSpPr>
              <p:cNvPr id="1008" name="Google Shape;1008;p12"/>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2"/>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2"/>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2"/>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2"/>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2"/>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2"/>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2"/>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2"/>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2"/>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2"/>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2"/>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2"/>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2"/>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2"/>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12"/>
            <p:cNvGrpSpPr/>
            <p:nvPr/>
          </p:nvGrpSpPr>
          <p:grpSpPr>
            <a:xfrm>
              <a:off x="0" y="3022200"/>
              <a:ext cx="12191854" cy="1625400"/>
              <a:chOff x="0" y="0"/>
              <a:chExt cx="12191854" cy="1625400"/>
            </a:xfrm>
          </p:grpSpPr>
          <p:sp>
            <p:nvSpPr>
              <p:cNvPr id="1024" name="Google Shape;1024;p12"/>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2"/>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2"/>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2"/>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2"/>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2"/>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2"/>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2"/>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2"/>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2"/>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2"/>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2"/>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2"/>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2"/>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2"/>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12"/>
            <p:cNvGrpSpPr/>
            <p:nvPr/>
          </p:nvGrpSpPr>
          <p:grpSpPr>
            <a:xfrm>
              <a:off x="0" y="4647600"/>
              <a:ext cx="12191854" cy="1625400"/>
              <a:chOff x="0" y="0"/>
              <a:chExt cx="12191854" cy="1625400"/>
            </a:xfrm>
          </p:grpSpPr>
          <p:sp>
            <p:nvSpPr>
              <p:cNvPr id="1040" name="Google Shape;1040;p12"/>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2"/>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2"/>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2"/>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2"/>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2"/>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2"/>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2"/>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2"/>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2"/>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2"/>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2"/>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2"/>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2"/>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2"/>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12"/>
            <p:cNvGrpSpPr/>
            <p:nvPr/>
          </p:nvGrpSpPr>
          <p:grpSpPr>
            <a:xfrm>
              <a:off x="75" y="6273000"/>
              <a:ext cx="12191854" cy="586526"/>
              <a:chOff x="0" y="0"/>
              <a:chExt cx="12191854" cy="812700"/>
            </a:xfrm>
          </p:grpSpPr>
          <p:sp>
            <p:nvSpPr>
              <p:cNvPr id="1056" name="Google Shape;1056;p12"/>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2"/>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2"/>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2"/>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2"/>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2"/>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2"/>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2"/>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4" name="Google Shape;1064;p12"/>
          <p:cNvSpPr/>
          <p:nvPr/>
        </p:nvSpPr>
        <p:spPr>
          <a:xfrm>
            <a:off x="609563" y="911863"/>
            <a:ext cx="9753600" cy="50334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5" name="Google Shape;1065;p12"/>
          <p:cNvSpPr txBox="1"/>
          <p:nvPr>
            <p:ph type="title"/>
          </p:nvPr>
        </p:nvSpPr>
        <p:spPr>
          <a:xfrm>
            <a:off x="876425" y="1981100"/>
            <a:ext cx="5700300" cy="1264200"/>
          </a:xfrm>
          <a:prstGeom prst="rect">
            <a:avLst/>
          </a:prstGeom>
          <a:solidFill>
            <a:schemeClr val="accent2"/>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4000"/>
              <a:buFont typeface="Aldrich"/>
              <a:buNone/>
              <a:defRPr sz="3500"/>
            </a:lvl1pPr>
            <a:lvl2pPr lvl="1"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066" name="Google Shape;1066;p12"/>
          <p:cNvSpPr txBox="1"/>
          <p:nvPr>
            <p:ph idx="1" type="body"/>
          </p:nvPr>
        </p:nvSpPr>
        <p:spPr>
          <a:xfrm>
            <a:off x="876525" y="3438950"/>
            <a:ext cx="5581500" cy="1702500"/>
          </a:xfrm>
          <a:prstGeom prst="rect">
            <a:avLst/>
          </a:prstGeom>
        </p:spPr>
        <p:txBody>
          <a:bodyPr anchorCtr="0" anchor="t" bIns="121900" lIns="121900" spcFirstLastPara="1" rIns="121900" wrap="square" tIns="121900">
            <a:noAutofit/>
          </a:bodyPr>
          <a:lstStyle>
            <a:lvl1pPr indent="-355600" lvl="0" marL="457200" rtl="0" algn="r">
              <a:spcBef>
                <a:spcPts val="0"/>
              </a:spcBef>
              <a:spcAft>
                <a:spcPts val="0"/>
              </a:spcAft>
              <a:buSzPts val="2000"/>
              <a:buChar char="●"/>
              <a:defRPr/>
            </a:lvl1pPr>
            <a:lvl2pPr indent="-355600" lvl="1" marL="914400" rtl="0" algn="r">
              <a:spcBef>
                <a:spcPts val="0"/>
              </a:spcBef>
              <a:spcAft>
                <a:spcPts val="0"/>
              </a:spcAft>
              <a:buSzPts val="2000"/>
              <a:buChar char="○"/>
              <a:defRPr/>
            </a:lvl2pPr>
            <a:lvl3pPr indent="-355600" lvl="2" marL="1371600" rtl="0" algn="r">
              <a:spcBef>
                <a:spcPts val="2100"/>
              </a:spcBef>
              <a:spcAft>
                <a:spcPts val="0"/>
              </a:spcAft>
              <a:buSzPts val="2000"/>
              <a:buChar char="■"/>
              <a:defRPr/>
            </a:lvl3pPr>
            <a:lvl4pPr indent="-355600" lvl="3" marL="1828800" rtl="0" algn="r">
              <a:spcBef>
                <a:spcPts val="2100"/>
              </a:spcBef>
              <a:spcAft>
                <a:spcPts val="0"/>
              </a:spcAft>
              <a:buSzPts val="2000"/>
              <a:buChar char="●"/>
              <a:defRPr/>
            </a:lvl4pPr>
            <a:lvl5pPr indent="-355600" lvl="4" marL="2286000" rtl="0" algn="r">
              <a:spcBef>
                <a:spcPts val="2100"/>
              </a:spcBef>
              <a:spcAft>
                <a:spcPts val="0"/>
              </a:spcAft>
              <a:buSzPts val="2000"/>
              <a:buChar char="○"/>
              <a:defRPr/>
            </a:lvl5pPr>
            <a:lvl6pPr indent="-355600" lvl="5" marL="2743200" rtl="0" algn="r">
              <a:spcBef>
                <a:spcPts val="2100"/>
              </a:spcBef>
              <a:spcAft>
                <a:spcPts val="0"/>
              </a:spcAft>
              <a:buSzPts val="2000"/>
              <a:buChar char="■"/>
              <a:defRPr/>
            </a:lvl6pPr>
            <a:lvl7pPr indent="-355600" lvl="6" marL="3200400" rtl="0" algn="r">
              <a:spcBef>
                <a:spcPts val="2100"/>
              </a:spcBef>
              <a:spcAft>
                <a:spcPts val="0"/>
              </a:spcAft>
              <a:buSzPts val="2000"/>
              <a:buChar char="●"/>
              <a:defRPr/>
            </a:lvl7pPr>
            <a:lvl8pPr indent="-355600" lvl="7" marL="3657600" rtl="0" algn="r">
              <a:spcBef>
                <a:spcPts val="2100"/>
              </a:spcBef>
              <a:spcAft>
                <a:spcPts val="0"/>
              </a:spcAft>
              <a:buSzPts val="2000"/>
              <a:buChar char="○"/>
              <a:defRPr/>
            </a:lvl8pPr>
            <a:lvl9pPr indent="-355600" lvl="8" marL="4114800" rtl="0" algn="r">
              <a:spcBef>
                <a:spcPts val="2100"/>
              </a:spcBef>
              <a:spcAft>
                <a:spcPts val="2100"/>
              </a:spcAft>
              <a:buSzPts val="2000"/>
              <a:buChar char="■"/>
              <a:defRPr/>
            </a:lvl9pPr>
          </a:lstStyle>
          <a:p/>
        </p:txBody>
      </p:sp>
      <p:sp>
        <p:nvSpPr>
          <p:cNvPr id="1067" name="Google Shape;1067;p12"/>
          <p:cNvSpPr/>
          <p:nvPr/>
        </p:nvSpPr>
        <p:spPr>
          <a:xfrm rot="-120186">
            <a:off x="1309808" y="412893"/>
            <a:ext cx="2102785" cy="1338229"/>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2"/>
          <p:cNvSpPr/>
          <p:nvPr/>
        </p:nvSpPr>
        <p:spPr>
          <a:xfrm>
            <a:off x="1788549" y="527275"/>
            <a:ext cx="1145311" cy="1109443"/>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4"/>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9" name="Google Shape;1069;p12"/>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2 Title and text right">
  <p:cSld name="CUSTOM_16">
    <p:bg>
      <p:bgPr>
        <a:solidFill>
          <a:schemeClr val="accent1"/>
        </a:solidFill>
      </p:bgPr>
    </p:bg>
    <p:spTree>
      <p:nvGrpSpPr>
        <p:cNvPr id="1070" name="Shape 1070"/>
        <p:cNvGrpSpPr/>
        <p:nvPr/>
      </p:nvGrpSpPr>
      <p:grpSpPr>
        <a:xfrm>
          <a:off x="0" y="0"/>
          <a:ext cx="0" cy="0"/>
          <a:chOff x="0" y="0"/>
          <a:chExt cx="0" cy="0"/>
        </a:xfrm>
      </p:grpSpPr>
      <p:grpSp>
        <p:nvGrpSpPr>
          <p:cNvPr id="1071" name="Google Shape;1071;p13"/>
          <p:cNvGrpSpPr/>
          <p:nvPr/>
        </p:nvGrpSpPr>
        <p:grpSpPr>
          <a:xfrm>
            <a:off x="0" y="-2400"/>
            <a:ext cx="12191929" cy="6861926"/>
            <a:chOff x="0" y="-2400"/>
            <a:chExt cx="12191929" cy="6861926"/>
          </a:xfrm>
        </p:grpSpPr>
        <p:sp>
          <p:nvSpPr>
            <p:cNvPr id="1072" name="Google Shape;1072;p13"/>
            <p:cNvSpPr/>
            <p:nvPr/>
          </p:nvSpPr>
          <p:spPr>
            <a:xfrm>
              <a:off x="0"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3"/>
            <p:cNvSpPr/>
            <p:nvPr/>
          </p:nvSpPr>
          <p:spPr>
            <a:xfrm>
              <a:off x="1625593"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3"/>
            <p:cNvSpPr/>
            <p:nvPr/>
          </p:nvSpPr>
          <p:spPr>
            <a:xfrm>
              <a:off x="3251186"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3"/>
            <p:cNvSpPr/>
            <p:nvPr/>
          </p:nvSpPr>
          <p:spPr>
            <a:xfrm>
              <a:off x="4876779"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3"/>
            <p:cNvSpPr/>
            <p:nvPr/>
          </p:nvSpPr>
          <p:spPr>
            <a:xfrm>
              <a:off x="6502372"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3"/>
            <p:cNvSpPr/>
            <p:nvPr/>
          </p:nvSpPr>
          <p:spPr>
            <a:xfrm>
              <a:off x="8127964"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3"/>
            <p:cNvSpPr/>
            <p:nvPr/>
          </p:nvSpPr>
          <p:spPr>
            <a:xfrm>
              <a:off x="9753557"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3"/>
            <p:cNvSpPr/>
            <p:nvPr/>
          </p:nvSpPr>
          <p:spPr>
            <a:xfrm>
              <a:off x="11379150"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3"/>
            <p:cNvSpPr/>
            <p:nvPr/>
          </p:nvSpPr>
          <p:spPr>
            <a:xfrm>
              <a:off x="812797"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3"/>
            <p:cNvSpPr/>
            <p:nvPr/>
          </p:nvSpPr>
          <p:spPr>
            <a:xfrm>
              <a:off x="2438390"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3"/>
            <p:cNvSpPr/>
            <p:nvPr/>
          </p:nvSpPr>
          <p:spPr>
            <a:xfrm>
              <a:off x="4063983"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3"/>
            <p:cNvSpPr/>
            <p:nvPr/>
          </p:nvSpPr>
          <p:spPr>
            <a:xfrm>
              <a:off x="5689577"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3"/>
            <p:cNvSpPr/>
            <p:nvPr/>
          </p:nvSpPr>
          <p:spPr>
            <a:xfrm>
              <a:off x="7315170"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3"/>
            <p:cNvSpPr/>
            <p:nvPr/>
          </p:nvSpPr>
          <p:spPr>
            <a:xfrm>
              <a:off x="8940764"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3"/>
            <p:cNvSpPr/>
            <p:nvPr/>
          </p:nvSpPr>
          <p:spPr>
            <a:xfrm>
              <a:off x="10566357"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 name="Google Shape;1087;p13"/>
            <p:cNvGrpSpPr/>
            <p:nvPr/>
          </p:nvGrpSpPr>
          <p:grpSpPr>
            <a:xfrm>
              <a:off x="0" y="1396800"/>
              <a:ext cx="12191854" cy="1625400"/>
              <a:chOff x="0" y="0"/>
              <a:chExt cx="12191854" cy="1625400"/>
            </a:xfrm>
          </p:grpSpPr>
          <p:sp>
            <p:nvSpPr>
              <p:cNvPr id="1088" name="Google Shape;1088;p13"/>
              <p:cNvSpPr/>
              <p:nvPr/>
            </p:nvSpPr>
            <p:spPr>
              <a:xfrm>
                <a:off x="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3"/>
              <p:cNvSpPr/>
              <p:nvPr/>
            </p:nvSpPr>
            <p:spPr>
              <a:xfrm>
                <a:off x="1625593"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3"/>
              <p:cNvSpPr/>
              <p:nvPr/>
            </p:nvSpPr>
            <p:spPr>
              <a:xfrm>
                <a:off x="325118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3"/>
              <p:cNvSpPr/>
              <p:nvPr/>
            </p:nvSpPr>
            <p:spPr>
              <a:xfrm>
                <a:off x="487678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3"/>
              <p:cNvSpPr/>
              <p:nvPr/>
            </p:nvSpPr>
            <p:spPr>
              <a:xfrm>
                <a:off x="650237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3"/>
              <p:cNvSpPr/>
              <p:nvPr/>
            </p:nvSpPr>
            <p:spPr>
              <a:xfrm>
                <a:off x="812796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3"/>
              <p:cNvSpPr/>
              <p:nvPr/>
            </p:nvSpPr>
            <p:spPr>
              <a:xfrm>
                <a:off x="975356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3"/>
              <p:cNvSpPr/>
              <p:nvPr/>
            </p:nvSpPr>
            <p:spPr>
              <a:xfrm>
                <a:off x="1137915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3"/>
              <p:cNvSpPr/>
              <p:nvPr/>
            </p:nvSpPr>
            <p:spPr>
              <a:xfrm>
                <a:off x="81279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3"/>
              <p:cNvSpPr/>
              <p:nvPr/>
            </p:nvSpPr>
            <p:spPr>
              <a:xfrm>
                <a:off x="243839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3"/>
              <p:cNvSpPr/>
              <p:nvPr/>
            </p:nvSpPr>
            <p:spPr>
              <a:xfrm>
                <a:off x="4063983"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3"/>
              <p:cNvSpPr/>
              <p:nvPr/>
            </p:nvSpPr>
            <p:spPr>
              <a:xfrm>
                <a:off x="568957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3"/>
              <p:cNvSpPr/>
              <p:nvPr/>
            </p:nvSpPr>
            <p:spPr>
              <a:xfrm>
                <a:off x="731517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3"/>
              <p:cNvSpPr/>
              <p:nvPr/>
            </p:nvSpPr>
            <p:spPr>
              <a:xfrm>
                <a:off x="8940764"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3"/>
              <p:cNvSpPr/>
              <p:nvPr/>
            </p:nvSpPr>
            <p:spPr>
              <a:xfrm>
                <a:off x="1056635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13"/>
            <p:cNvGrpSpPr/>
            <p:nvPr/>
          </p:nvGrpSpPr>
          <p:grpSpPr>
            <a:xfrm>
              <a:off x="0" y="3022200"/>
              <a:ext cx="12191854" cy="1625400"/>
              <a:chOff x="0" y="0"/>
              <a:chExt cx="12191854" cy="1625400"/>
            </a:xfrm>
          </p:grpSpPr>
          <p:sp>
            <p:nvSpPr>
              <p:cNvPr id="1104" name="Google Shape;1104;p13"/>
              <p:cNvSpPr/>
              <p:nvPr/>
            </p:nvSpPr>
            <p:spPr>
              <a:xfrm>
                <a:off x="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3"/>
              <p:cNvSpPr/>
              <p:nvPr/>
            </p:nvSpPr>
            <p:spPr>
              <a:xfrm>
                <a:off x="1625593"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3"/>
              <p:cNvSpPr/>
              <p:nvPr/>
            </p:nvSpPr>
            <p:spPr>
              <a:xfrm>
                <a:off x="325118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3"/>
              <p:cNvSpPr/>
              <p:nvPr/>
            </p:nvSpPr>
            <p:spPr>
              <a:xfrm>
                <a:off x="487678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3"/>
              <p:cNvSpPr/>
              <p:nvPr/>
            </p:nvSpPr>
            <p:spPr>
              <a:xfrm>
                <a:off x="650237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3"/>
              <p:cNvSpPr/>
              <p:nvPr/>
            </p:nvSpPr>
            <p:spPr>
              <a:xfrm>
                <a:off x="812796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3"/>
              <p:cNvSpPr/>
              <p:nvPr/>
            </p:nvSpPr>
            <p:spPr>
              <a:xfrm>
                <a:off x="975356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3"/>
              <p:cNvSpPr/>
              <p:nvPr/>
            </p:nvSpPr>
            <p:spPr>
              <a:xfrm>
                <a:off x="1137915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3"/>
              <p:cNvSpPr/>
              <p:nvPr/>
            </p:nvSpPr>
            <p:spPr>
              <a:xfrm>
                <a:off x="81279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3"/>
              <p:cNvSpPr/>
              <p:nvPr/>
            </p:nvSpPr>
            <p:spPr>
              <a:xfrm>
                <a:off x="243839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3"/>
              <p:cNvSpPr/>
              <p:nvPr/>
            </p:nvSpPr>
            <p:spPr>
              <a:xfrm>
                <a:off x="4063983"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3"/>
              <p:cNvSpPr/>
              <p:nvPr/>
            </p:nvSpPr>
            <p:spPr>
              <a:xfrm>
                <a:off x="568957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3"/>
              <p:cNvSpPr/>
              <p:nvPr/>
            </p:nvSpPr>
            <p:spPr>
              <a:xfrm>
                <a:off x="731517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3"/>
              <p:cNvSpPr/>
              <p:nvPr/>
            </p:nvSpPr>
            <p:spPr>
              <a:xfrm>
                <a:off x="8940764"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3"/>
              <p:cNvSpPr/>
              <p:nvPr/>
            </p:nvSpPr>
            <p:spPr>
              <a:xfrm>
                <a:off x="1056635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13"/>
            <p:cNvGrpSpPr/>
            <p:nvPr/>
          </p:nvGrpSpPr>
          <p:grpSpPr>
            <a:xfrm>
              <a:off x="0" y="4647600"/>
              <a:ext cx="12191854" cy="1625400"/>
              <a:chOff x="0" y="0"/>
              <a:chExt cx="12191854" cy="1625400"/>
            </a:xfrm>
          </p:grpSpPr>
          <p:sp>
            <p:nvSpPr>
              <p:cNvPr id="1120" name="Google Shape;1120;p13"/>
              <p:cNvSpPr/>
              <p:nvPr/>
            </p:nvSpPr>
            <p:spPr>
              <a:xfrm>
                <a:off x="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3"/>
              <p:cNvSpPr/>
              <p:nvPr/>
            </p:nvSpPr>
            <p:spPr>
              <a:xfrm>
                <a:off x="1625593"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3"/>
              <p:cNvSpPr/>
              <p:nvPr/>
            </p:nvSpPr>
            <p:spPr>
              <a:xfrm>
                <a:off x="325118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3"/>
              <p:cNvSpPr/>
              <p:nvPr/>
            </p:nvSpPr>
            <p:spPr>
              <a:xfrm>
                <a:off x="487678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3"/>
              <p:cNvSpPr/>
              <p:nvPr/>
            </p:nvSpPr>
            <p:spPr>
              <a:xfrm>
                <a:off x="650237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3"/>
              <p:cNvSpPr/>
              <p:nvPr/>
            </p:nvSpPr>
            <p:spPr>
              <a:xfrm>
                <a:off x="812796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3"/>
              <p:cNvSpPr/>
              <p:nvPr/>
            </p:nvSpPr>
            <p:spPr>
              <a:xfrm>
                <a:off x="975356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3"/>
              <p:cNvSpPr/>
              <p:nvPr/>
            </p:nvSpPr>
            <p:spPr>
              <a:xfrm>
                <a:off x="1137915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3"/>
              <p:cNvSpPr/>
              <p:nvPr/>
            </p:nvSpPr>
            <p:spPr>
              <a:xfrm>
                <a:off x="81279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3"/>
              <p:cNvSpPr/>
              <p:nvPr/>
            </p:nvSpPr>
            <p:spPr>
              <a:xfrm>
                <a:off x="243839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3"/>
              <p:cNvSpPr/>
              <p:nvPr/>
            </p:nvSpPr>
            <p:spPr>
              <a:xfrm>
                <a:off x="4063983"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3"/>
              <p:cNvSpPr/>
              <p:nvPr/>
            </p:nvSpPr>
            <p:spPr>
              <a:xfrm>
                <a:off x="568957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3"/>
              <p:cNvSpPr/>
              <p:nvPr/>
            </p:nvSpPr>
            <p:spPr>
              <a:xfrm>
                <a:off x="731517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3"/>
              <p:cNvSpPr/>
              <p:nvPr/>
            </p:nvSpPr>
            <p:spPr>
              <a:xfrm>
                <a:off x="8940764"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3"/>
              <p:cNvSpPr/>
              <p:nvPr/>
            </p:nvSpPr>
            <p:spPr>
              <a:xfrm>
                <a:off x="1056635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13"/>
            <p:cNvGrpSpPr/>
            <p:nvPr/>
          </p:nvGrpSpPr>
          <p:grpSpPr>
            <a:xfrm>
              <a:off x="75" y="6273000"/>
              <a:ext cx="12191854" cy="586526"/>
              <a:chOff x="0" y="0"/>
              <a:chExt cx="12191854" cy="812700"/>
            </a:xfrm>
          </p:grpSpPr>
          <p:sp>
            <p:nvSpPr>
              <p:cNvPr id="1136" name="Google Shape;1136;p13"/>
              <p:cNvSpPr/>
              <p:nvPr/>
            </p:nvSpPr>
            <p:spPr>
              <a:xfrm>
                <a:off x="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3"/>
              <p:cNvSpPr/>
              <p:nvPr/>
            </p:nvSpPr>
            <p:spPr>
              <a:xfrm>
                <a:off x="1625593"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3"/>
              <p:cNvSpPr/>
              <p:nvPr/>
            </p:nvSpPr>
            <p:spPr>
              <a:xfrm>
                <a:off x="325118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3"/>
              <p:cNvSpPr/>
              <p:nvPr/>
            </p:nvSpPr>
            <p:spPr>
              <a:xfrm>
                <a:off x="487678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3"/>
              <p:cNvSpPr/>
              <p:nvPr/>
            </p:nvSpPr>
            <p:spPr>
              <a:xfrm>
                <a:off x="650237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3"/>
              <p:cNvSpPr/>
              <p:nvPr/>
            </p:nvSpPr>
            <p:spPr>
              <a:xfrm>
                <a:off x="812796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3"/>
              <p:cNvSpPr/>
              <p:nvPr/>
            </p:nvSpPr>
            <p:spPr>
              <a:xfrm>
                <a:off x="975356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3"/>
              <p:cNvSpPr/>
              <p:nvPr/>
            </p:nvSpPr>
            <p:spPr>
              <a:xfrm>
                <a:off x="1137915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44" name="Google Shape;1144;p13"/>
          <p:cNvSpPr/>
          <p:nvPr/>
        </p:nvSpPr>
        <p:spPr>
          <a:xfrm>
            <a:off x="1731063" y="912288"/>
            <a:ext cx="9753600" cy="50334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145" name="Google Shape;1145;p13"/>
          <p:cNvSpPr txBox="1"/>
          <p:nvPr>
            <p:ph type="title"/>
          </p:nvPr>
        </p:nvSpPr>
        <p:spPr>
          <a:xfrm>
            <a:off x="4480550" y="2096425"/>
            <a:ext cx="6434400" cy="1242900"/>
          </a:xfrm>
          <a:prstGeom prst="rect">
            <a:avLst/>
          </a:prstGeom>
          <a:solidFill>
            <a:schemeClr val="accent3"/>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1146" name="Google Shape;1146;p13"/>
          <p:cNvSpPr txBox="1"/>
          <p:nvPr>
            <p:ph idx="1" type="body"/>
          </p:nvPr>
        </p:nvSpPr>
        <p:spPr>
          <a:xfrm>
            <a:off x="4480665" y="3478075"/>
            <a:ext cx="6434400" cy="17025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sp>
        <p:nvSpPr>
          <p:cNvPr id="1147" name="Google Shape;1147;p13"/>
          <p:cNvSpPr/>
          <p:nvPr/>
        </p:nvSpPr>
        <p:spPr>
          <a:xfrm rot="641277">
            <a:off x="8922437" y="309088"/>
            <a:ext cx="2102881" cy="1338341"/>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3"/>
          <p:cNvSpPr/>
          <p:nvPr/>
        </p:nvSpPr>
        <p:spPr>
          <a:xfrm rot="762818">
            <a:off x="9400882" y="423636"/>
            <a:ext cx="1145291" cy="1109423"/>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4"/>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13"/>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3 Just title">
  <p:cSld name="CUSTOM_22">
    <p:spTree>
      <p:nvGrpSpPr>
        <p:cNvPr id="1150" name="Shape 1150"/>
        <p:cNvGrpSpPr/>
        <p:nvPr/>
      </p:nvGrpSpPr>
      <p:grpSpPr>
        <a:xfrm>
          <a:off x="0" y="0"/>
          <a:ext cx="0" cy="0"/>
          <a:chOff x="0" y="0"/>
          <a:chExt cx="0" cy="0"/>
        </a:xfrm>
      </p:grpSpPr>
      <p:sp>
        <p:nvSpPr>
          <p:cNvPr id="1151" name="Google Shape;1151;p14"/>
          <p:cNvSpPr/>
          <p:nvPr/>
        </p:nvSpPr>
        <p:spPr>
          <a:xfrm>
            <a:off x="514010" y="380625"/>
            <a:ext cx="11163966" cy="6096761"/>
          </a:xfrm>
          <a:custGeom>
            <a:rect b="b" l="l" r="r" t="t"/>
            <a:pathLst>
              <a:path extrusionOk="0" h="4064507" w="7442644">
                <a:moveTo>
                  <a:pt x="159449" y="0"/>
                </a:moveTo>
                <a:cubicBezTo>
                  <a:pt x="71056" y="0"/>
                  <a:pt x="0" y="71056"/>
                  <a:pt x="0" y="159448"/>
                </a:cubicBezTo>
                <a:lnTo>
                  <a:pt x="0" y="3903345"/>
                </a:lnTo>
                <a:cubicBezTo>
                  <a:pt x="0" y="3991737"/>
                  <a:pt x="70961" y="4064508"/>
                  <a:pt x="159449" y="4064508"/>
                </a:cubicBezTo>
                <a:lnTo>
                  <a:pt x="7283196" y="4064508"/>
                </a:lnTo>
                <a:cubicBezTo>
                  <a:pt x="7371588" y="4064508"/>
                  <a:pt x="7442645" y="3991642"/>
                  <a:pt x="7442645" y="3903345"/>
                </a:cubicBezTo>
                <a:lnTo>
                  <a:pt x="7442645" y="159448"/>
                </a:lnTo>
                <a:cubicBezTo>
                  <a:pt x="7442645" y="71056"/>
                  <a:pt x="7371588" y="0"/>
                  <a:pt x="7283196" y="0"/>
                </a:cubicBezTo>
                <a:lnTo>
                  <a:pt x="7028403" y="0"/>
                </a:lnTo>
                <a:lnTo>
                  <a:pt x="7028403" y="173355"/>
                </a:lnTo>
                <a:cubicBezTo>
                  <a:pt x="7059168" y="196882"/>
                  <a:pt x="7082124" y="228695"/>
                  <a:pt x="7082124" y="270415"/>
                </a:cubicBezTo>
                <a:cubicBezTo>
                  <a:pt x="7082124" y="341567"/>
                  <a:pt x="7024974" y="398717"/>
                  <a:pt x="6953822" y="398717"/>
                </a:cubicBezTo>
                <a:cubicBezTo>
                  <a:pt x="6882670" y="398717"/>
                  <a:pt x="6823805" y="341567"/>
                  <a:pt x="6823805" y="270415"/>
                </a:cubicBezTo>
                <a:cubicBezTo>
                  <a:pt x="6823805" y="228791"/>
                  <a:pt x="6846856" y="196882"/>
                  <a:pt x="6877526" y="173355"/>
                </a:cubicBezTo>
                <a:lnTo>
                  <a:pt x="6877526" y="0"/>
                </a:lnTo>
                <a:lnTo>
                  <a:pt x="6596730" y="0"/>
                </a:lnTo>
                <a:lnTo>
                  <a:pt x="6596730" y="173355"/>
                </a:lnTo>
                <a:cubicBezTo>
                  <a:pt x="6628162" y="196882"/>
                  <a:pt x="6650451" y="228219"/>
                  <a:pt x="6650451" y="270415"/>
                </a:cubicBezTo>
                <a:cubicBezTo>
                  <a:pt x="6650451" y="341567"/>
                  <a:pt x="6593301" y="398717"/>
                  <a:pt x="6522149" y="398717"/>
                </a:cubicBezTo>
                <a:cubicBezTo>
                  <a:pt x="6450997" y="398717"/>
                  <a:pt x="6393847" y="341567"/>
                  <a:pt x="6393847" y="270415"/>
                </a:cubicBezTo>
                <a:cubicBezTo>
                  <a:pt x="6393847" y="228695"/>
                  <a:pt x="6416802" y="196882"/>
                  <a:pt x="6447568" y="173355"/>
                </a:cubicBezTo>
                <a:lnTo>
                  <a:pt x="6447568" y="0"/>
                </a:lnTo>
                <a:lnTo>
                  <a:pt x="6166771" y="0"/>
                </a:lnTo>
                <a:lnTo>
                  <a:pt x="6166771" y="173355"/>
                </a:lnTo>
                <a:cubicBezTo>
                  <a:pt x="6197442" y="196882"/>
                  <a:pt x="6220492" y="228791"/>
                  <a:pt x="6220492" y="270415"/>
                </a:cubicBezTo>
                <a:cubicBezTo>
                  <a:pt x="6220492" y="341567"/>
                  <a:pt x="6161628" y="398717"/>
                  <a:pt x="6090476" y="398717"/>
                </a:cubicBezTo>
                <a:cubicBezTo>
                  <a:pt x="6019324" y="398717"/>
                  <a:pt x="5962174" y="341567"/>
                  <a:pt x="5962174" y="270415"/>
                </a:cubicBezTo>
                <a:cubicBezTo>
                  <a:pt x="5962174" y="228695"/>
                  <a:pt x="5985129" y="196882"/>
                  <a:pt x="6015895" y="173355"/>
                </a:cubicBezTo>
                <a:lnTo>
                  <a:pt x="6015895" y="0"/>
                </a:lnTo>
                <a:lnTo>
                  <a:pt x="5735098" y="0"/>
                </a:lnTo>
                <a:lnTo>
                  <a:pt x="5735098" y="173355"/>
                </a:lnTo>
                <a:cubicBezTo>
                  <a:pt x="5765864" y="196882"/>
                  <a:pt x="5788819" y="228695"/>
                  <a:pt x="5788819" y="270415"/>
                </a:cubicBezTo>
                <a:cubicBezTo>
                  <a:pt x="5788819" y="341567"/>
                  <a:pt x="5731669" y="398717"/>
                  <a:pt x="5660518" y="398717"/>
                </a:cubicBezTo>
                <a:cubicBezTo>
                  <a:pt x="5589365" y="398717"/>
                  <a:pt x="5532215" y="341567"/>
                  <a:pt x="5532215" y="270415"/>
                </a:cubicBezTo>
                <a:cubicBezTo>
                  <a:pt x="5532215" y="228219"/>
                  <a:pt x="5554504" y="196787"/>
                  <a:pt x="5585937" y="173355"/>
                </a:cubicBezTo>
                <a:lnTo>
                  <a:pt x="5585937" y="0"/>
                </a:lnTo>
                <a:lnTo>
                  <a:pt x="5305140" y="0"/>
                </a:lnTo>
                <a:lnTo>
                  <a:pt x="5305140" y="173355"/>
                </a:lnTo>
                <a:cubicBezTo>
                  <a:pt x="5335810" y="196882"/>
                  <a:pt x="5358860" y="228791"/>
                  <a:pt x="5358860" y="270415"/>
                </a:cubicBezTo>
                <a:cubicBezTo>
                  <a:pt x="5358860" y="341567"/>
                  <a:pt x="5299996" y="398717"/>
                  <a:pt x="5228844" y="398717"/>
                </a:cubicBezTo>
                <a:cubicBezTo>
                  <a:pt x="5157692" y="398717"/>
                  <a:pt x="5100542" y="341567"/>
                  <a:pt x="5100542" y="270415"/>
                </a:cubicBezTo>
                <a:cubicBezTo>
                  <a:pt x="5100542" y="228695"/>
                  <a:pt x="5123498" y="196882"/>
                  <a:pt x="5154264" y="173355"/>
                </a:cubicBezTo>
                <a:lnTo>
                  <a:pt x="5154264" y="0"/>
                </a:lnTo>
                <a:lnTo>
                  <a:pt x="4873467" y="0"/>
                </a:lnTo>
                <a:lnTo>
                  <a:pt x="4873467" y="173355"/>
                </a:lnTo>
                <a:cubicBezTo>
                  <a:pt x="4904232" y="196882"/>
                  <a:pt x="4927187" y="228695"/>
                  <a:pt x="4927187" y="270415"/>
                </a:cubicBezTo>
                <a:cubicBezTo>
                  <a:pt x="4927187" y="341567"/>
                  <a:pt x="4870037" y="398717"/>
                  <a:pt x="4798886" y="398717"/>
                </a:cubicBezTo>
                <a:cubicBezTo>
                  <a:pt x="4727734" y="398717"/>
                  <a:pt x="4668869" y="341567"/>
                  <a:pt x="4668869" y="270415"/>
                </a:cubicBezTo>
                <a:cubicBezTo>
                  <a:pt x="4668869" y="228219"/>
                  <a:pt x="4692968" y="196787"/>
                  <a:pt x="4724305" y="173355"/>
                </a:cubicBezTo>
                <a:lnTo>
                  <a:pt x="4724305" y="0"/>
                </a:lnTo>
                <a:lnTo>
                  <a:pt x="4442365" y="0"/>
                </a:lnTo>
                <a:lnTo>
                  <a:pt x="4442365" y="173355"/>
                </a:lnTo>
                <a:cubicBezTo>
                  <a:pt x="4473798" y="196882"/>
                  <a:pt x="4497801" y="228219"/>
                  <a:pt x="4497801" y="270415"/>
                </a:cubicBezTo>
                <a:cubicBezTo>
                  <a:pt x="4497801" y="341567"/>
                  <a:pt x="4438936" y="398717"/>
                  <a:pt x="4367784" y="398717"/>
                </a:cubicBezTo>
                <a:cubicBezTo>
                  <a:pt x="4296633" y="398717"/>
                  <a:pt x="4239483" y="341567"/>
                  <a:pt x="4239483" y="270415"/>
                </a:cubicBezTo>
                <a:cubicBezTo>
                  <a:pt x="4239483" y="228695"/>
                  <a:pt x="4262438" y="196882"/>
                  <a:pt x="4293203" y="173355"/>
                </a:cubicBezTo>
                <a:lnTo>
                  <a:pt x="4293203" y="0"/>
                </a:lnTo>
                <a:lnTo>
                  <a:pt x="4012406" y="0"/>
                </a:lnTo>
                <a:lnTo>
                  <a:pt x="4012406" y="173355"/>
                </a:lnTo>
                <a:cubicBezTo>
                  <a:pt x="4043172" y="196882"/>
                  <a:pt x="4066223" y="228695"/>
                  <a:pt x="4066128" y="270415"/>
                </a:cubicBezTo>
                <a:cubicBezTo>
                  <a:pt x="4066128" y="341567"/>
                  <a:pt x="4008978" y="398717"/>
                  <a:pt x="3937826" y="398717"/>
                </a:cubicBezTo>
                <a:cubicBezTo>
                  <a:pt x="3866674" y="398717"/>
                  <a:pt x="3807809" y="341567"/>
                  <a:pt x="3807809" y="270415"/>
                </a:cubicBezTo>
                <a:cubicBezTo>
                  <a:pt x="3807809" y="228791"/>
                  <a:pt x="3830860" y="196882"/>
                  <a:pt x="3861530" y="173355"/>
                </a:cubicBezTo>
                <a:lnTo>
                  <a:pt x="3861530" y="0"/>
                </a:lnTo>
                <a:lnTo>
                  <a:pt x="3580733" y="0"/>
                </a:lnTo>
                <a:lnTo>
                  <a:pt x="3580733" y="173355"/>
                </a:lnTo>
                <a:cubicBezTo>
                  <a:pt x="3612166" y="196882"/>
                  <a:pt x="3634550" y="228219"/>
                  <a:pt x="3634454" y="270415"/>
                </a:cubicBezTo>
                <a:cubicBezTo>
                  <a:pt x="3634454" y="341567"/>
                  <a:pt x="3577304" y="398717"/>
                  <a:pt x="3506153" y="398717"/>
                </a:cubicBezTo>
                <a:cubicBezTo>
                  <a:pt x="3435001" y="398717"/>
                  <a:pt x="3377851" y="341567"/>
                  <a:pt x="3377851" y="270415"/>
                </a:cubicBezTo>
                <a:cubicBezTo>
                  <a:pt x="3377851" y="228695"/>
                  <a:pt x="3400806" y="196882"/>
                  <a:pt x="3431572" y="173355"/>
                </a:cubicBezTo>
                <a:lnTo>
                  <a:pt x="3431572" y="0"/>
                </a:lnTo>
                <a:lnTo>
                  <a:pt x="3150775" y="0"/>
                </a:lnTo>
                <a:lnTo>
                  <a:pt x="3150775" y="173355"/>
                </a:lnTo>
                <a:cubicBezTo>
                  <a:pt x="3181636" y="196882"/>
                  <a:pt x="3204496" y="228695"/>
                  <a:pt x="3204496" y="270415"/>
                </a:cubicBezTo>
                <a:cubicBezTo>
                  <a:pt x="3204496" y="341567"/>
                  <a:pt x="3147346" y="398717"/>
                  <a:pt x="3076194" y="398717"/>
                </a:cubicBezTo>
                <a:cubicBezTo>
                  <a:pt x="3005042" y="398717"/>
                  <a:pt x="2946178" y="341567"/>
                  <a:pt x="2946178" y="270415"/>
                </a:cubicBezTo>
                <a:cubicBezTo>
                  <a:pt x="2946178" y="228791"/>
                  <a:pt x="2969324" y="196882"/>
                  <a:pt x="2999899" y="173355"/>
                </a:cubicBezTo>
                <a:lnTo>
                  <a:pt x="2999899" y="0"/>
                </a:lnTo>
                <a:lnTo>
                  <a:pt x="2719102" y="0"/>
                </a:lnTo>
                <a:lnTo>
                  <a:pt x="2719102" y="173355"/>
                </a:lnTo>
                <a:cubicBezTo>
                  <a:pt x="2749868" y="196882"/>
                  <a:pt x="2772918" y="228695"/>
                  <a:pt x="2772823" y="270415"/>
                </a:cubicBezTo>
                <a:cubicBezTo>
                  <a:pt x="2772823" y="341567"/>
                  <a:pt x="2715673" y="398717"/>
                  <a:pt x="2644521" y="398717"/>
                </a:cubicBezTo>
                <a:cubicBezTo>
                  <a:pt x="2573370" y="398717"/>
                  <a:pt x="2516220" y="341567"/>
                  <a:pt x="2516220" y="270415"/>
                </a:cubicBezTo>
                <a:cubicBezTo>
                  <a:pt x="2516220" y="228219"/>
                  <a:pt x="2538508" y="196787"/>
                  <a:pt x="2569940" y="173355"/>
                </a:cubicBezTo>
                <a:lnTo>
                  <a:pt x="2569940" y="0"/>
                </a:lnTo>
                <a:lnTo>
                  <a:pt x="2289144" y="0"/>
                </a:lnTo>
                <a:lnTo>
                  <a:pt x="2289144" y="173355"/>
                </a:lnTo>
                <a:cubicBezTo>
                  <a:pt x="2319814" y="196882"/>
                  <a:pt x="2342864" y="228791"/>
                  <a:pt x="2342864" y="270415"/>
                </a:cubicBezTo>
                <a:cubicBezTo>
                  <a:pt x="2342864" y="341567"/>
                  <a:pt x="2284000" y="398717"/>
                  <a:pt x="2212848" y="398717"/>
                </a:cubicBezTo>
                <a:cubicBezTo>
                  <a:pt x="2141696" y="398717"/>
                  <a:pt x="2084546" y="341567"/>
                  <a:pt x="2084546" y="270415"/>
                </a:cubicBezTo>
                <a:cubicBezTo>
                  <a:pt x="2084546" y="228695"/>
                  <a:pt x="2107502" y="196882"/>
                  <a:pt x="2138267" y="173355"/>
                </a:cubicBezTo>
                <a:lnTo>
                  <a:pt x="2138267" y="0"/>
                </a:lnTo>
                <a:lnTo>
                  <a:pt x="1857470" y="0"/>
                </a:lnTo>
                <a:lnTo>
                  <a:pt x="1857470" y="173355"/>
                </a:lnTo>
                <a:cubicBezTo>
                  <a:pt x="1888236" y="196882"/>
                  <a:pt x="1911287" y="228695"/>
                  <a:pt x="1911191" y="270415"/>
                </a:cubicBezTo>
                <a:cubicBezTo>
                  <a:pt x="1911191" y="341567"/>
                  <a:pt x="1854041" y="398717"/>
                  <a:pt x="1782889" y="398717"/>
                </a:cubicBezTo>
                <a:cubicBezTo>
                  <a:pt x="1711738" y="398717"/>
                  <a:pt x="1654588" y="341567"/>
                  <a:pt x="1654588" y="270415"/>
                </a:cubicBezTo>
                <a:cubicBezTo>
                  <a:pt x="1654588" y="228219"/>
                  <a:pt x="1676876" y="196787"/>
                  <a:pt x="1708309" y="173355"/>
                </a:cubicBezTo>
                <a:lnTo>
                  <a:pt x="1708309" y="0"/>
                </a:lnTo>
                <a:lnTo>
                  <a:pt x="1427512" y="0"/>
                </a:lnTo>
                <a:lnTo>
                  <a:pt x="1427512" y="173355"/>
                </a:lnTo>
                <a:cubicBezTo>
                  <a:pt x="1458182" y="196882"/>
                  <a:pt x="1481233" y="228791"/>
                  <a:pt x="1481233" y="270415"/>
                </a:cubicBezTo>
                <a:cubicBezTo>
                  <a:pt x="1481233" y="341567"/>
                  <a:pt x="1422368" y="398717"/>
                  <a:pt x="1351217" y="398717"/>
                </a:cubicBezTo>
                <a:cubicBezTo>
                  <a:pt x="1280065" y="398717"/>
                  <a:pt x="1222915" y="341567"/>
                  <a:pt x="1222915" y="270415"/>
                </a:cubicBezTo>
                <a:cubicBezTo>
                  <a:pt x="1222915" y="228695"/>
                  <a:pt x="1245870" y="196882"/>
                  <a:pt x="1276636" y="173355"/>
                </a:cubicBezTo>
                <a:lnTo>
                  <a:pt x="1276636" y="0"/>
                </a:lnTo>
                <a:lnTo>
                  <a:pt x="995839" y="0"/>
                </a:lnTo>
                <a:lnTo>
                  <a:pt x="995839" y="173355"/>
                </a:lnTo>
                <a:cubicBezTo>
                  <a:pt x="1026700" y="196882"/>
                  <a:pt x="1049655" y="228695"/>
                  <a:pt x="1049560" y="270415"/>
                </a:cubicBezTo>
                <a:cubicBezTo>
                  <a:pt x="1049560" y="341567"/>
                  <a:pt x="992410" y="398717"/>
                  <a:pt x="921258" y="398717"/>
                </a:cubicBezTo>
                <a:cubicBezTo>
                  <a:pt x="850106" y="398717"/>
                  <a:pt x="791242" y="341567"/>
                  <a:pt x="791242" y="270415"/>
                </a:cubicBezTo>
                <a:cubicBezTo>
                  <a:pt x="791242" y="228791"/>
                  <a:pt x="814388" y="196882"/>
                  <a:pt x="844963" y="173355"/>
                </a:cubicBezTo>
                <a:lnTo>
                  <a:pt x="844963" y="0"/>
                </a:lnTo>
                <a:lnTo>
                  <a:pt x="564166" y="0"/>
                </a:lnTo>
                <a:lnTo>
                  <a:pt x="564166" y="173355"/>
                </a:lnTo>
                <a:cubicBezTo>
                  <a:pt x="595598" y="196882"/>
                  <a:pt x="618077" y="228219"/>
                  <a:pt x="617887" y="270415"/>
                </a:cubicBezTo>
                <a:cubicBezTo>
                  <a:pt x="617887" y="341567"/>
                  <a:pt x="560737" y="398717"/>
                  <a:pt x="489585" y="398717"/>
                </a:cubicBezTo>
                <a:cubicBezTo>
                  <a:pt x="418433" y="398717"/>
                  <a:pt x="361283" y="341567"/>
                  <a:pt x="361283" y="270415"/>
                </a:cubicBezTo>
                <a:cubicBezTo>
                  <a:pt x="361283" y="228695"/>
                  <a:pt x="384238" y="196882"/>
                  <a:pt x="415004" y="173355"/>
                </a:cubicBezTo>
                <a:lnTo>
                  <a:pt x="415004" y="0"/>
                </a:lnTo>
                <a:lnTo>
                  <a:pt x="159449" y="0"/>
                </a:lnTo>
                <a:close/>
              </a:path>
            </a:pathLst>
          </a:cu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1152" name="Google Shape;1152;p14"/>
          <p:cNvSpPr txBox="1"/>
          <p:nvPr>
            <p:ph type="title"/>
          </p:nvPr>
        </p:nvSpPr>
        <p:spPr>
          <a:xfrm>
            <a:off x="415650" y="954500"/>
            <a:ext cx="11360700" cy="7584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5000"/>
              <a:buNone/>
              <a:defRPr/>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1153" name="Google Shape;1153;p14"/>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4 Certificate">
  <p:cSld name="CUSTOM_23">
    <p:bg>
      <p:bgPr>
        <a:solidFill>
          <a:schemeClr val="accent2"/>
        </a:solidFill>
      </p:bgPr>
    </p:bg>
    <p:spTree>
      <p:nvGrpSpPr>
        <p:cNvPr id="1154" name="Shape 1154"/>
        <p:cNvGrpSpPr/>
        <p:nvPr/>
      </p:nvGrpSpPr>
      <p:grpSpPr>
        <a:xfrm>
          <a:off x="0" y="0"/>
          <a:ext cx="0" cy="0"/>
          <a:chOff x="0" y="0"/>
          <a:chExt cx="0" cy="0"/>
        </a:xfrm>
      </p:grpSpPr>
      <p:grpSp>
        <p:nvGrpSpPr>
          <p:cNvPr id="1155" name="Google Shape;1155;p15"/>
          <p:cNvGrpSpPr/>
          <p:nvPr/>
        </p:nvGrpSpPr>
        <p:grpSpPr>
          <a:xfrm>
            <a:off x="14262" y="21569"/>
            <a:ext cx="12190197" cy="6762525"/>
            <a:chOff x="-61938" y="-54631"/>
            <a:chExt cx="12190197" cy="6762525"/>
          </a:xfrm>
        </p:grpSpPr>
        <p:sp>
          <p:nvSpPr>
            <p:cNvPr id="1156" name="Google Shape;1156;p15"/>
            <p:cNvSpPr/>
            <p:nvPr/>
          </p:nvSpPr>
          <p:spPr>
            <a:xfrm>
              <a:off x="7454713" y="3360655"/>
              <a:ext cx="104180" cy="112133"/>
            </a:xfrm>
            <a:custGeom>
              <a:rect b="b" l="l" r="r" t="t"/>
              <a:pathLst>
                <a:path extrusionOk="0" h="115900" w="107680">
                  <a:moveTo>
                    <a:pt x="43462" y="1041"/>
                  </a:moveTo>
                  <a:cubicBezTo>
                    <a:pt x="-23022" y="11138"/>
                    <a:pt x="-7846" y="108483"/>
                    <a:pt x="52606" y="115341"/>
                  </a:cubicBezTo>
                  <a:cubicBezTo>
                    <a:pt x="60162" y="116491"/>
                    <a:pt x="67910" y="115862"/>
                    <a:pt x="75212" y="113500"/>
                  </a:cubicBezTo>
                  <a:cubicBezTo>
                    <a:pt x="133569" y="95656"/>
                    <a:pt x="107343" y="-11659"/>
                    <a:pt x="43462" y="10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57" name="Google Shape;1157;p15"/>
            <p:cNvSpPr/>
            <p:nvPr/>
          </p:nvSpPr>
          <p:spPr>
            <a:xfrm>
              <a:off x="1893342" y="1365537"/>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58" name="Google Shape;1158;p15"/>
            <p:cNvSpPr/>
            <p:nvPr/>
          </p:nvSpPr>
          <p:spPr>
            <a:xfrm>
              <a:off x="1960217" y="4213916"/>
              <a:ext cx="104156" cy="103402"/>
            </a:xfrm>
            <a:custGeom>
              <a:rect b="b" l="l" r="r" t="t"/>
              <a:pathLst>
                <a:path extrusionOk="0" h="106875" w="107655">
                  <a:moveTo>
                    <a:pt x="9677" y="89227"/>
                  </a:moveTo>
                  <a:cubicBezTo>
                    <a:pt x="43331" y="136281"/>
                    <a:pt x="132105" y="80210"/>
                    <a:pt x="101243" y="26680"/>
                  </a:cubicBezTo>
                  <a:cubicBezTo>
                    <a:pt x="72097" y="-30089"/>
                    <a:pt x="-10770" y="13027"/>
                    <a:pt x="1168" y="69479"/>
                  </a:cubicBezTo>
                  <a:cubicBezTo>
                    <a:pt x="2431" y="76635"/>
                    <a:pt x="5346" y="83398"/>
                    <a:pt x="9677" y="892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59" name="Google Shape;1159;p15"/>
            <p:cNvSpPr/>
            <p:nvPr/>
          </p:nvSpPr>
          <p:spPr>
            <a:xfrm>
              <a:off x="3055341" y="419220"/>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0" name="Google Shape;1160;p15"/>
            <p:cNvSpPr/>
            <p:nvPr/>
          </p:nvSpPr>
          <p:spPr>
            <a:xfrm>
              <a:off x="343516" y="3815082"/>
              <a:ext cx="114569" cy="110318"/>
            </a:xfrm>
            <a:custGeom>
              <a:rect b="b" l="l" r="r" t="t"/>
              <a:pathLst>
                <a:path extrusionOk="0" h="114024" w="118418">
                  <a:moveTo>
                    <a:pt x="6508" y="89389"/>
                  </a:moveTo>
                  <a:cubicBezTo>
                    <a:pt x="35909" y="145015"/>
                    <a:pt x="139858" y="97517"/>
                    <a:pt x="114458" y="35287"/>
                  </a:cubicBezTo>
                  <a:cubicBezTo>
                    <a:pt x="91281" y="-30181"/>
                    <a:pt x="-4414" y="4236"/>
                    <a:pt x="158" y="67037"/>
                  </a:cubicBezTo>
                  <a:cubicBezTo>
                    <a:pt x="520" y="74879"/>
                    <a:pt x="2693" y="82531"/>
                    <a:pt x="6508" y="8938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1" name="Google Shape;1161;p15"/>
            <p:cNvSpPr/>
            <p:nvPr/>
          </p:nvSpPr>
          <p:spPr>
            <a:xfrm>
              <a:off x="443858" y="5722809"/>
              <a:ext cx="106114" cy="101405"/>
            </a:xfrm>
            <a:custGeom>
              <a:rect b="b" l="l" r="r" t="t"/>
              <a:pathLst>
                <a:path extrusionOk="0" h="104811" w="109679">
                  <a:moveTo>
                    <a:pt x="92189" y="92030"/>
                  </a:moveTo>
                  <a:cubicBezTo>
                    <a:pt x="140259" y="50565"/>
                    <a:pt x="79489" y="-19603"/>
                    <a:pt x="27356" y="5162"/>
                  </a:cubicBezTo>
                  <a:cubicBezTo>
                    <a:pt x="20766" y="8032"/>
                    <a:pt x="14923" y="12382"/>
                    <a:pt x="10274" y="17862"/>
                  </a:cubicBezTo>
                  <a:cubicBezTo>
                    <a:pt x="-27445" y="61550"/>
                    <a:pt x="47549" y="134385"/>
                    <a:pt x="92189" y="9203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2" name="Google Shape;1162;p15"/>
            <p:cNvSpPr/>
            <p:nvPr/>
          </p:nvSpPr>
          <p:spPr>
            <a:xfrm>
              <a:off x="5222815" y="5832046"/>
              <a:ext cx="117962" cy="108221"/>
            </a:xfrm>
            <a:custGeom>
              <a:rect b="b" l="l" r="r" t="t"/>
              <a:pathLst>
                <a:path extrusionOk="0" h="111856" w="121925">
                  <a:moveTo>
                    <a:pt x="101081" y="99553"/>
                  </a:moveTo>
                  <a:cubicBezTo>
                    <a:pt x="107481" y="94924"/>
                    <a:pt x="112701" y="88859"/>
                    <a:pt x="116321" y="81836"/>
                  </a:cubicBezTo>
                  <a:cubicBezTo>
                    <a:pt x="146165" y="26401"/>
                    <a:pt x="48883" y="-33480"/>
                    <a:pt x="11355" y="22273"/>
                  </a:cubicBezTo>
                  <a:cubicBezTo>
                    <a:pt x="-30111" y="77899"/>
                    <a:pt x="51677" y="138351"/>
                    <a:pt x="101081" y="995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3" name="Google Shape;1163;p15"/>
            <p:cNvSpPr/>
            <p:nvPr/>
          </p:nvSpPr>
          <p:spPr>
            <a:xfrm>
              <a:off x="5723462" y="17826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4" name="Google Shape;1164;p15"/>
            <p:cNvSpPr/>
            <p:nvPr/>
          </p:nvSpPr>
          <p:spPr>
            <a:xfrm>
              <a:off x="5570648" y="3994950"/>
              <a:ext cx="98468" cy="109149"/>
            </a:xfrm>
            <a:custGeom>
              <a:rect b="b" l="l" r="r" t="t"/>
              <a:pathLst>
                <a:path extrusionOk="0" h="112815" w="101776">
                  <a:moveTo>
                    <a:pt x="86208" y="14999"/>
                  </a:moveTo>
                  <a:cubicBezTo>
                    <a:pt x="81249" y="9678"/>
                    <a:pt x="75115" y="5595"/>
                    <a:pt x="68301" y="3061"/>
                  </a:cubicBezTo>
                  <a:cubicBezTo>
                    <a:pt x="14326" y="-18211"/>
                    <a:pt x="-29743" y="77356"/>
                    <a:pt x="25375" y="105614"/>
                  </a:cubicBezTo>
                  <a:cubicBezTo>
                    <a:pt x="80811" y="137427"/>
                    <a:pt x="127038" y="55956"/>
                    <a:pt x="86208" y="149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5" name="Google Shape;1165;p15"/>
            <p:cNvSpPr/>
            <p:nvPr/>
          </p:nvSpPr>
          <p:spPr>
            <a:xfrm>
              <a:off x="3175898" y="2474827"/>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6" name="Google Shape;1166;p15"/>
            <p:cNvSpPr/>
            <p:nvPr/>
          </p:nvSpPr>
          <p:spPr>
            <a:xfrm>
              <a:off x="3456703" y="4297470"/>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7" name="Google Shape;1167;p15"/>
            <p:cNvSpPr/>
            <p:nvPr/>
          </p:nvSpPr>
          <p:spPr>
            <a:xfrm>
              <a:off x="4618702" y="3351153"/>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8" name="Google Shape;1168;p15"/>
            <p:cNvSpPr/>
            <p:nvPr/>
          </p:nvSpPr>
          <p:spPr>
            <a:xfrm>
              <a:off x="4739259" y="5406760"/>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9" name="Google Shape;1169;p15"/>
            <p:cNvSpPr/>
            <p:nvPr/>
          </p:nvSpPr>
          <p:spPr>
            <a:xfrm>
              <a:off x="937562" y="954764"/>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70" name="Google Shape;1170;p15"/>
            <p:cNvSpPr/>
            <p:nvPr/>
          </p:nvSpPr>
          <p:spPr>
            <a:xfrm>
              <a:off x="551011" y="2421236"/>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1171" name="Google Shape;1171;p15"/>
            <p:cNvGrpSpPr/>
            <p:nvPr/>
          </p:nvGrpSpPr>
          <p:grpSpPr>
            <a:xfrm>
              <a:off x="184324" y="-54631"/>
              <a:ext cx="10683355" cy="2497344"/>
              <a:chOff x="135815" y="2828480"/>
              <a:chExt cx="8869535" cy="2073345"/>
            </a:xfrm>
          </p:grpSpPr>
          <p:sp>
            <p:nvSpPr>
              <p:cNvPr id="1172" name="Google Shape;1172;p15"/>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73" name="Google Shape;1173;p15"/>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74" name="Google Shape;1174;p15"/>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75" name="Google Shape;1175;p15"/>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76" name="Google Shape;1176;p15"/>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77" name="Google Shape;1177;p15"/>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78" name="Google Shape;1178;p15"/>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79" name="Google Shape;1179;p15"/>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0" name="Google Shape;1180;p15"/>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1" name="Google Shape;1181;p15"/>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2" name="Google Shape;1182;p15"/>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3" name="Google Shape;1183;p15"/>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4" name="Google Shape;1184;p15"/>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5" name="Google Shape;1185;p15"/>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6" name="Google Shape;1186;p15"/>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7" name="Google Shape;1187;p15"/>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8" name="Google Shape;1188;p15"/>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89" name="Google Shape;1189;p15"/>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90" name="Google Shape;1190;p15"/>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91" name="Google Shape;1191;p15"/>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92" name="Google Shape;1192;p15"/>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93" name="Google Shape;1193;p15"/>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94" name="Google Shape;1194;p15"/>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95" name="Google Shape;1195;p15"/>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96" name="Google Shape;1196;p15"/>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97" name="Google Shape;1197;p15"/>
              <p:cNvSpPr/>
              <p:nvPr/>
            </p:nvSpPr>
            <p:spPr>
              <a:xfrm>
                <a:off x="135815" y="39755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98" name="Google Shape;1198;p15"/>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1199" name="Google Shape;1199;p15"/>
            <p:cNvGrpSpPr/>
            <p:nvPr/>
          </p:nvGrpSpPr>
          <p:grpSpPr>
            <a:xfrm>
              <a:off x="1444904" y="2368630"/>
              <a:ext cx="10683355" cy="2497344"/>
              <a:chOff x="135815" y="2828480"/>
              <a:chExt cx="8869535" cy="2073345"/>
            </a:xfrm>
          </p:grpSpPr>
          <p:sp>
            <p:nvSpPr>
              <p:cNvPr id="1200" name="Google Shape;1200;p15"/>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01" name="Google Shape;1201;p15"/>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02" name="Google Shape;1202;p15"/>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03" name="Google Shape;1203;p15"/>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04" name="Google Shape;1204;p15"/>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05" name="Google Shape;1205;p15"/>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06" name="Google Shape;1206;p15"/>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07" name="Google Shape;1207;p15"/>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08" name="Google Shape;1208;p15"/>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09" name="Google Shape;1209;p15"/>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0" name="Google Shape;1210;p15"/>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1" name="Google Shape;1211;p15"/>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2" name="Google Shape;1212;p15"/>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3" name="Google Shape;1213;p15"/>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4" name="Google Shape;1214;p15"/>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5" name="Google Shape;1215;p15"/>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6" name="Google Shape;1216;p15"/>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7" name="Google Shape;1217;p15"/>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8" name="Google Shape;1218;p15"/>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19" name="Google Shape;1219;p15"/>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0" name="Google Shape;1220;p15"/>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1" name="Google Shape;1221;p15"/>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2" name="Google Shape;1222;p15"/>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3" name="Google Shape;1223;p15"/>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4" name="Google Shape;1224;p15"/>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5" name="Google Shape;1225;p15"/>
              <p:cNvSpPr/>
              <p:nvPr/>
            </p:nvSpPr>
            <p:spPr>
              <a:xfrm>
                <a:off x="135815" y="39755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6" name="Google Shape;1226;p15"/>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1227" name="Google Shape;1227;p15"/>
            <p:cNvGrpSpPr/>
            <p:nvPr/>
          </p:nvGrpSpPr>
          <p:grpSpPr>
            <a:xfrm>
              <a:off x="-61938" y="4210550"/>
              <a:ext cx="10683355" cy="2497344"/>
              <a:chOff x="135815" y="2828480"/>
              <a:chExt cx="8869535" cy="2073345"/>
            </a:xfrm>
          </p:grpSpPr>
          <p:sp>
            <p:nvSpPr>
              <p:cNvPr id="1228" name="Google Shape;1228;p15"/>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29" name="Google Shape;1229;p15"/>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0" name="Google Shape;1230;p15"/>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1" name="Google Shape;1231;p15"/>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2" name="Google Shape;1232;p15"/>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3" name="Google Shape;1233;p15"/>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4" name="Google Shape;1234;p15"/>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5" name="Google Shape;1235;p15"/>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6" name="Google Shape;1236;p15"/>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7" name="Google Shape;1237;p15"/>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8" name="Google Shape;1238;p15"/>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39" name="Google Shape;1239;p15"/>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0" name="Google Shape;1240;p15"/>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1" name="Google Shape;1241;p15"/>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2" name="Google Shape;1242;p15"/>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3" name="Google Shape;1243;p15"/>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4" name="Google Shape;1244;p15"/>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5" name="Google Shape;1245;p15"/>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6" name="Google Shape;1246;p15"/>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7" name="Google Shape;1247;p15"/>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8" name="Google Shape;1248;p15"/>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49" name="Google Shape;1249;p15"/>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50" name="Google Shape;1250;p15"/>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51" name="Google Shape;1251;p15"/>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52" name="Google Shape;1252;p15"/>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53" name="Google Shape;1253;p15"/>
              <p:cNvSpPr/>
              <p:nvPr/>
            </p:nvSpPr>
            <p:spPr>
              <a:xfrm>
                <a:off x="135815" y="3532738"/>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54" name="Google Shape;1254;p15"/>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1255" name="Google Shape;1255;p15"/>
            <p:cNvSpPr/>
            <p:nvPr/>
          </p:nvSpPr>
          <p:spPr>
            <a:xfrm>
              <a:off x="8818898" y="1123567"/>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56" name="Google Shape;1256;p15"/>
            <p:cNvSpPr/>
            <p:nvPr/>
          </p:nvSpPr>
          <p:spPr>
            <a:xfrm>
              <a:off x="10800098" y="3207713"/>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57" name="Google Shape;1257;p15"/>
            <p:cNvSpPr/>
            <p:nvPr/>
          </p:nvSpPr>
          <p:spPr>
            <a:xfrm>
              <a:off x="10716329" y="49285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58" name="Google Shape;1258;p15"/>
            <p:cNvSpPr/>
            <p:nvPr/>
          </p:nvSpPr>
          <p:spPr>
            <a:xfrm>
              <a:off x="11177566" y="6376826"/>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59" name="Google Shape;1259;p15"/>
            <p:cNvSpPr/>
            <p:nvPr/>
          </p:nvSpPr>
          <p:spPr>
            <a:xfrm>
              <a:off x="835561" y="6377835"/>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0" name="Google Shape;1260;p15"/>
            <p:cNvSpPr/>
            <p:nvPr/>
          </p:nvSpPr>
          <p:spPr>
            <a:xfrm>
              <a:off x="2603729" y="4941959"/>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1" name="Google Shape;1261;p15"/>
            <p:cNvSpPr/>
            <p:nvPr/>
          </p:nvSpPr>
          <p:spPr>
            <a:xfrm>
              <a:off x="1393613" y="5730200"/>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2" name="Google Shape;1262;p15"/>
            <p:cNvSpPr/>
            <p:nvPr/>
          </p:nvSpPr>
          <p:spPr>
            <a:xfrm>
              <a:off x="8213261" y="5325482"/>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3" name="Google Shape;1263;p15"/>
            <p:cNvSpPr/>
            <p:nvPr/>
          </p:nvSpPr>
          <p:spPr>
            <a:xfrm>
              <a:off x="11635701" y="2044340"/>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4" name="Google Shape;1264;p15"/>
            <p:cNvSpPr/>
            <p:nvPr/>
          </p:nvSpPr>
          <p:spPr>
            <a:xfrm>
              <a:off x="11903158" y="85844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5" name="Google Shape;1265;p15"/>
            <p:cNvSpPr/>
            <p:nvPr/>
          </p:nvSpPr>
          <p:spPr>
            <a:xfrm>
              <a:off x="11244104" y="574841"/>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6" name="Google Shape;1266;p15"/>
            <p:cNvSpPr/>
            <p:nvPr/>
          </p:nvSpPr>
          <p:spPr>
            <a:xfrm>
              <a:off x="9918931" y="126013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7" name="Google Shape;1267;p15"/>
            <p:cNvSpPr/>
            <p:nvPr/>
          </p:nvSpPr>
          <p:spPr>
            <a:xfrm>
              <a:off x="4221593" y="164870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8" name="Google Shape;1268;p15"/>
            <p:cNvSpPr/>
            <p:nvPr/>
          </p:nvSpPr>
          <p:spPr>
            <a:xfrm>
              <a:off x="5373172" y="468867"/>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69" name="Google Shape;1269;p15"/>
            <p:cNvSpPr/>
            <p:nvPr/>
          </p:nvSpPr>
          <p:spPr>
            <a:xfrm>
              <a:off x="6343082" y="173151"/>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270" name="Google Shape;1270;p15"/>
            <p:cNvSpPr/>
            <p:nvPr/>
          </p:nvSpPr>
          <p:spPr>
            <a:xfrm>
              <a:off x="258184" y="204438"/>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1271" name="Google Shape;1271;p15"/>
          <p:cNvSpPr/>
          <p:nvPr/>
        </p:nvSpPr>
        <p:spPr>
          <a:xfrm>
            <a:off x="514017" y="380625"/>
            <a:ext cx="11163966" cy="6096761"/>
          </a:xfrm>
          <a:custGeom>
            <a:rect b="b" l="l" r="r" t="t"/>
            <a:pathLst>
              <a:path extrusionOk="0" h="4064507" w="7442644">
                <a:moveTo>
                  <a:pt x="159449" y="0"/>
                </a:moveTo>
                <a:cubicBezTo>
                  <a:pt x="71056" y="0"/>
                  <a:pt x="0" y="71056"/>
                  <a:pt x="0" y="159448"/>
                </a:cubicBezTo>
                <a:lnTo>
                  <a:pt x="0" y="3903345"/>
                </a:lnTo>
                <a:cubicBezTo>
                  <a:pt x="0" y="3991737"/>
                  <a:pt x="70961" y="4064508"/>
                  <a:pt x="159449" y="4064508"/>
                </a:cubicBezTo>
                <a:lnTo>
                  <a:pt x="7283196" y="4064508"/>
                </a:lnTo>
                <a:cubicBezTo>
                  <a:pt x="7371588" y="4064508"/>
                  <a:pt x="7442645" y="3991642"/>
                  <a:pt x="7442645" y="3903345"/>
                </a:cubicBezTo>
                <a:lnTo>
                  <a:pt x="7442645" y="159448"/>
                </a:lnTo>
                <a:cubicBezTo>
                  <a:pt x="7442645" y="71056"/>
                  <a:pt x="7371588" y="0"/>
                  <a:pt x="7283196" y="0"/>
                </a:cubicBezTo>
                <a:lnTo>
                  <a:pt x="7028403" y="0"/>
                </a:lnTo>
                <a:lnTo>
                  <a:pt x="7028403" y="173355"/>
                </a:lnTo>
                <a:cubicBezTo>
                  <a:pt x="7059168" y="196882"/>
                  <a:pt x="7082124" y="228695"/>
                  <a:pt x="7082124" y="270415"/>
                </a:cubicBezTo>
                <a:cubicBezTo>
                  <a:pt x="7082124" y="341567"/>
                  <a:pt x="7024974" y="398717"/>
                  <a:pt x="6953822" y="398717"/>
                </a:cubicBezTo>
                <a:cubicBezTo>
                  <a:pt x="6882670" y="398717"/>
                  <a:pt x="6823805" y="341567"/>
                  <a:pt x="6823805" y="270415"/>
                </a:cubicBezTo>
                <a:cubicBezTo>
                  <a:pt x="6823805" y="228791"/>
                  <a:pt x="6846856" y="196882"/>
                  <a:pt x="6877526" y="173355"/>
                </a:cubicBezTo>
                <a:lnTo>
                  <a:pt x="6877526" y="0"/>
                </a:lnTo>
                <a:lnTo>
                  <a:pt x="6596730" y="0"/>
                </a:lnTo>
                <a:lnTo>
                  <a:pt x="6596730" y="173355"/>
                </a:lnTo>
                <a:cubicBezTo>
                  <a:pt x="6628162" y="196882"/>
                  <a:pt x="6650451" y="228219"/>
                  <a:pt x="6650451" y="270415"/>
                </a:cubicBezTo>
                <a:cubicBezTo>
                  <a:pt x="6650451" y="341567"/>
                  <a:pt x="6593301" y="398717"/>
                  <a:pt x="6522149" y="398717"/>
                </a:cubicBezTo>
                <a:cubicBezTo>
                  <a:pt x="6450997" y="398717"/>
                  <a:pt x="6393847" y="341567"/>
                  <a:pt x="6393847" y="270415"/>
                </a:cubicBezTo>
                <a:cubicBezTo>
                  <a:pt x="6393847" y="228695"/>
                  <a:pt x="6416802" y="196882"/>
                  <a:pt x="6447568" y="173355"/>
                </a:cubicBezTo>
                <a:lnTo>
                  <a:pt x="6447568" y="0"/>
                </a:lnTo>
                <a:lnTo>
                  <a:pt x="6166771" y="0"/>
                </a:lnTo>
                <a:lnTo>
                  <a:pt x="6166771" y="173355"/>
                </a:lnTo>
                <a:cubicBezTo>
                  <a:pt x="6197442" y="196882"/>
                  <a:pt x="6220492" y="228791"/>
                  <a:pt x="6220492" y="270415"/>
                </a:cubicBezTo>
                <a:cubicBezTo>
                  <a:pt x="6220492" y="341567"/>
                  <a:pt x="6161628" y="398717"/>
                  <a:pt x="6090476" y="398717"/>
                </a:cubicBezTo>
                <a:cubicBezTo>
                  <a:pt x="6019324" y="398717"/>
                  <a:pt x="5962174" y="341567"/>
                  <a:pt x="5962174" y="270415"/>
                </a:cubicBezTo>
                <a:cubicBezTo>
                  <a:pt x="5962174" y="228695"/>
                  <a:pt x="5985129" y="196882"/>
                  <a:pt x="6015895" y="173355"/>
                </a:cubicBezTo>
                <a:lnTo>
                  <a:pt x="6015895" y="0"/>
                </a:lnTo>
                <a:lnTo>
                  <a:pt x="5735098" y="0"/>
                </a:lnTo>
                <a:lnTo>
                  <a:pt x="5735098" y="173355"/>
                </a:lnTo>
                <a:cubicBezTo>
                  <a:pt x="5765864" y="196882"/>
                  <a:pt x="5788819" y="228695"/>
                  <a:pt x="5788819" y="270415"/>
                </a:cubicBezTo>
                <a:cubicBezTo>
                  <a:pt x="5788819" y="341567"/>
                  <a:pt x="5731669" y="398717"/>
                  <a:pt x="5660518" y="398717"/>
                </a:cubicBezTo>
                <a:cubicBezTo>
                  <a:pt x="5589365" y="398717"/>
                  <a:pt x="5532215" y="341567"/>
                  <a:pt x="5532215" y="270415"/>
                </a:cubicBezTo>
                <a:cubicBezTo>
                  <a:pt x="5532215" y="228219"/>
                  <a:pt x="5554504" y="196787"/>
                  <a:pt x="5585937" y="173355"/>
                </a:cubicBezTo>
                <a:lnTo>
                  <a:pt x="5585937" y="0"/>
                </a:lnTo>
                <a:lnTo>
                  <a:pt x="5305140" y="0"/>
                </a:lnTo>
                <a:lnTo>
                  <a:pt x="5305140" y="173355"/>
                </a:lnTo>
                <a:cubicBezTo>
                  <a:pt x="5335810" y="196882"/>
                  <a:pt x="5358860" y="228791"/>
                  <a:pt x="5358860" y="270415"/>
                </a:cubicBezTo>
                <a:cubicBezTo>
                  <a:pt x="5358860" y="341567"/>
                  <a:pt x="5299996" y="398717"/>
                  <a:pt x="5228844" y="398717"/>
                </a:cubicBezTo>
                <a:cubicBezTo>
                  <a:pt x="5157692" y="398717"/>
                  <a:pt x="5100542" y="341567"/>
                  <a:pt x="5100542" y="270415"/>
                </a:cubicBezTo>
                <a:cubicBezTo>
                  <a:pt x="5100542" y="228695"/>
                  <a:pt x="5123498" y="196882"/>
                  <a:pt x="5154264" y="173355"/>
                </a:cubicBezTo>
                <a:lnTo>
                  <a:pt x="5154264" y="0"/>
                </a:lnTo>
                <a:lnTo>
                  <a:pt x="4873467" y="0"/>
                </a:lnTo>
                <a:lnTo>
                  <a:pt x="4873467" y="173355"/>
                </a:lnTo>
                <a:cubicBezTo>
                  <a:pt x="4904232" y="196882"/>
                  <a:pt x="4927187" y="228695"/>
                  <a:pt x="4927187" y="270415"/>
                </a:cubicBezTo>
                <a:cubicBezTo>
                  <a:pt x="4927187" y="341567"/>
                  <a:pt x="4870037" y="398717"/>
                  <a:pt x="4798886" y="398717"/>
                </a:cubicBezTo>
                <a:cubicBezTo>
                  <a:pt x="4727734" y="398717"/>
                  <a:pt x="4668869" y="341567"/>
                  <a:pt x="4668869" y="270415"/>
                </a:cubicBezTo>
                <a:cubicBezTo>
                  <a:pt x="4668869" y="228219"/>
                  <a:pt x="4692968" y="196787"/>
                  <a:pt x="4724305" y="173355"/>
                </a:cubicBezTo>
                <a:lnTo>
                  <a:pt x="4724305" y="0"/>
                </a:lnTo>
                <a:lnTo>
                  <a:pt x="4442365" y="0"/>
                </a:lnTo>
                <a:lnTo>
                  <a:pt x="4442365" y="173355"/>
                </a:lnTo>
                <a:cubicBezTo>
                  <a:pt x="4473798" y="196882"/>
                  <a:pt x="4497801" y="228219"/>
                  <a:pt x="4497801" y="270415"/>
                </a:cubicBezTo>
                <a:cubicBezTo>
                  <a:pt x="4497801" y="341567"/>
                  <a:pt x="4438936" y="398717"/>
                  <a:pt x="4367784" y="398717"/>
                </a:cubicBezTo>
                <a:cubicBezTo>
                  <a:pt x="4296633" y="398717"/>
                  <a:pt x="4239483" y="341567"/>
                  <a:pt x="4239483" y="270415"/>
                </a:cubicBezTo>
                <a:cubicBezTo>
                  <a:pt x="4239483" y="228695"/>
                  <a:pt x="4262438" y="196882"/>
                  <a:pt x="4293203" y="173355"/>
                </a:cubicBezTo>
                <a:lnTo>
                  <a:pt x="4293203" y="0"/>
                </a:lnTo>
                <a:lnTo>
                  <a:pt x="4012406" y="0"/>
                </a:lnTo>
                <a:lnTo>
                  <a:pt x="4012406" y="173355"/>
                </a:lnTo>
                <a:cubicBezTo>
                  <a:pt x="4043172" y="196882"/>
                  <a:pt x="4066223" y="228695"/>
                  <a:pt x="4066128" y="270415"/>
                </a:cubicBezTo>
                <a:cubicBezTo>
                  <a:pt x="4066128" y="341567"/>
                  <a:pt x="4008978" y="398717"/>
                  <a:pt x="3937826" y="398717"/>
                </a:cubicBezTo>
                <a:cubicBezTo>
                  <a:pt x="3866674" y="398717"/>
                  <a:pt x="3807809" y="341567"/>
                  <a:pt x="3807809" y="270415"/>
                </a:cubicBezTo>
                <a:cubicBezTo>
                  <a:pt x="3807809" y="228791"/>
                  <a:pt x="3830860" y="196882"/>
                  <a:pt x="3861530" y="173355"/>
                </a:cubicBezTo>
                <a:lnTo>
                  <a:pt x="3861530" y="0"/>
                </a:lnTo>
                <a:lnTo>
                  <a:pt x="3580733" y="0"/>
                </a:lnTo>
                <a:lnTo>
                  <a:pt x="3580733" y="173355"/>
                </a:lnTo>
                <a:cubicBezTo>
                  <a:pt x="3612166" y="196882"/>
                  <a:pt x="3634550" y="228219"/>
                  <a:pt x="3634454" y="270415"/>
                </a:cubicBezTo>
                <a:cubicBezTo>
                  <a:pt x="3634454" y="341567"/>
                  <a:pt x="3577304" y="398717"/>
                  <a:pt x="3506153" y="398717"/>
                </a:cubicBezTo>
                <a:cubicBezTo>
                  <a:pt x="3435001" y="398717"/>
                  <a:pt x="3377851" y="341567"/>
                  <a:pt x="3377851" y="270415"/>
                </a:cubicBezTo>
                <a:cubicBezTo>
                  <a:pt x="3377851" y="228695"/>
                  <a:pt x="3400806" y="196882"/>
                  <a:pt x="3431572" y="173355"/>
                </a:cubicBezTo>
                <a:lnTo>
                  <a:pt x="3431572" y="0"/>
                </a:lnTo>
                <a:lnTo>
                  <a:pt x="3150775" y="0"/>
                </a:lnTo>
                <a:lnTo>
                  <a:pt x="3150775" y="173355"/>
                </a:lnTo>
                <a:cubicBezTo>
                  <a:pt x="3181636" y="196882"/>
                  <a:pt x="3204496" y="228695"/>
                  <a:pt x="3204496" y="270415"/>
                </a:cubicBezTo>
                <a:cubicBezTo>
                  <a:pt x="3204496" y="341567"/>
                  <a:pt x="3147346" y="398717"/>
                  <a:pt x="3076194" y="398717"/>
                </a:cubicBezTo>
                <a:cubicBezTo>
                  <a:pt x="3005042" y="398717"/>
                  <a:pt x="2946178" y="341567"/>
                  <a:pt x="2946178" y="270415"/>
                </a:cubicBezTo>
                <a:cubicBezTo>
                  <a:pt x="2946178" y="228791"/>
                  <a:pt x="2969324" y="196882"/>
                  <a:pt x="2999899" y="173355"/>
                </a:cubicBezTo>
                <a:lnTo>
                  <a:pt x="2999899" y="0"/>
                </a:lnTo>
                <a:lnTo>
                  <a:pt x="2719102" y="0"/>
                </a:lnTo>
                <a:lnTo>
                  <a:pt x="2719102" y="173355"/>
                </a:lnTo>
                <a:cubicBezTo>
                  <a:pt x="2749868" y="196882"/>
                  <a:pt x="2772918" y="228695"/>
                  <a:pt x="2772823" y="270415"/>
                </a:cubicBezTo>
                <a:cubicBezTo>
                  <a:pt x="2772823" y="341567"/>
                  <a:pt x="2715673" y="398717"/>
                  <a:pt x="2644521" y="398717"/>
                </a:cubicBezTo>
                <a:cubicBezTo>
                  <a:pt x="2573370" y="398717"/>
                  <a:pt x="2516220" y="341567"/>
                  <a:pt x="2516220" y="270415"/>
                </a:cubicBezTo>
                <a:cubicBezTo>
                  <a:pt x="2516220" y="228219"/>
                  <a:pt x="2538508" y="196787"/>
                  <a:pt x="2569940" y="173355"/>
                </a:cubicBezTo>
                <a:lnTo>
                  <a:pt x="2569940" y="0"/>
                </a:lnTo>
                <a:lnTo>
                  <a:pt x="2289144" y="0"/>
                </a:lnTo>
                <a:lnTo>
                  <a:pt x="2289144" y="173355"/>
                </a:lnTo>
                <a:cubicBezTo>
                  <a:pt x="2319814" y="196882"/>
                  <a:pt x="2342864" y="228791"/>
                  <a:pt x="2342864" y="270415"/>
                </a:cubicBezTo>
                <a:cubicBezTo>
                  <a:pt x="2342864" y="341567"/>
                  <a:pt x="2284000" y="398717"/>
                  <a:pt x="2212848" y="398717"/>
                </a:cubicBezTo>
                <a:cubicBezTo>
                  <a:pt x="2141696" y="398717"/>
                  <a:pt x="2084546" y="341567"/>
                  <a:pt x="2084546" y="270415"/>
                </a:cubicBezTo>
                <a:cubicBezTo>
                  <a:pt x="2084546" y="228695"/>
                  <a:pt x="2107502" y="196882"/>
                  <a:pt x="2138267" y="173355"/>
                </a:cubicBezTo>
                <a:lnTo>
                  <a:pt x="2138267" y="0"/>
                </a:lnTo>
                <a:lnTo>
                  <a:pt x="1857470" y="0"/>
                </a:lnTo>
                <a:lnTo>
                  <a:pt x="1857470" y="173355"/>
                </a:lnTo>
                <a:cubicBezTo>
                  <a:pt x="1888236" y="196882"/>
                  <a:pt x="1911287" y="228695"/>
                  <a:pt x="1911191" y="270415"/>
                </a:cubicBezTo>
                <a:cubicBezTo>
                  <a:pt x="1911191" y="341567"/>
                  <a:pt x="1854041" y="398717"/>
                  <a:pt x="1782889" y="398717"/>
                </a:cubicBezTo>
                <a:cubicBezTo>
                  <a:pt x="1711738" y="398717"/>
                  <a:pt x="1654588" y="341567"/>
                  <a:pt x="1654588" y="270415"/>
                </a:cubicBezTo>
                <a:cubicBezTo>
                  <a:pt x="1654588" y="228219"/>
                  <a:pt x="1676876" y="196787"/>
                  <a:pt x="1708309" y="173355"/>
                </a:cubicBezTo>
                <a:lnTo>
                  <a:pt x="1708309" y="0"/>
                </a:lnTo>
                <a:lnTo>
                  <a:pt x="1427512" y="0"/>
                </a:lnTo>
                <a:lnTo>
                  <a:pt x="1427512" y="173355"/>
                </a:lnTo>
                <a:cubicBezTo>
                  <a:pt x="1458182" y="196882"/>
                  <a:pt x="1481233" y="228791"/>
                  <a:pt x="1481233" y="270415"/>
                </a:cubicBezTo>
                <a:cubicBezTo>
                  <a:pt x="1481233" y="341567"/>
                  <a:pt x="1422368" y="398717"/>
                  <a:pt x="1351217" y="398717"/>
                </a:cubicBezTo>
                <a:cubicBezTo>
                  <a:pt x="1280065" y="398717"/>
                  <a:pt x="1222915" y="341567"/>
                  <a:pt x="1222915" y="270415"/>
                </a:cubicBezTo>
                <a:cubicBezTo>
                  <a:pt x="1222915" y="228695"/>
                  <a:pt x="1245870" y="196882"/>
                  <a:pt x="1276636" y="173355"/>
                </a:cubicBezTo>
                <a:lnTo>
                  <a:pt x="1276636" y="0"/>
                </a:lnTo>
                <a:lnTo>
                  <a:pt x="995839" y="0"/>
                </a:lnTo>
                <a:lnTo>
                  <a:pt x="995839" y="173355"/>
                </a:lnTo>
                <a:cubicBezTo>
                  <a:pt x="1026700" y="196882"/>
                  <a:pt x="1049655" y="228695"/>
                  <a:pt x="1049560" y="270415"/>
                </a:cubicBezTo>
                <a:cubicBezTo>
                  <a:pt x="1049560" y="341567"/>
                  <a:pt x="992410" y="398717"/>
                  <a:pt x="921258" y="398717"/>
                </a:cubicBezTo>
                <a:cubicBezTo>
                  <a:pt x="850106" y="398717"/>
                  <a:pt x="791242" y="341567"/>
                  <a:pt x="791242" y="270415"/>
                </a:cubicBezTo>
                <a:cubicBezTo>
                  <a:pt x="791242" y="228791"/>
                  <a:pt x="814388" y="196882"/>
                  <a:pt x="844963" y="173355"/>
                </a:cubicBezTo>
                <a:lnTo>
                  <a:pt x="844963" y="0"/>
                </a:lnTo>
                <a:lnTo>
                  <a:pt x="564166" y="0"/>
                </a:lnTo>
                <a:lnTo>
                  <a:pt x="564166" y="173355"/>
                </a:lnTo>
                <a:cubicBezTo>
                  <a:pt x="595598" y="196882"/>
                  <a:pt x="618077" y="228219"/>
                  <a:pt x="617887" y="270415"/>
                </a:cubicBezTo>
                <a:cubicBezTo>
                  <a:pt x="617887" y="341567"/>
                  <a:pt x="560737" y="398717"/>
                  <a:pt x="489585" y="398717"/>
                </a:cubicBezTo>
                <a:cubicBezTo>
                  <a:pt x="418433" y="398717"/>
                  <a:pt x="361283" y="341567"/>
                  <a:pt x="361283" y="270415"/>
                </a:cubicBezTo>
                <a:cubicBezTo>
                  <a:pt x="361283" y="228695"/>
                  <a:pt x="384238" y="196882"/>
                  <a:pt x="415004" y="173355"/>
                </a:cubicBezTo>
                <a:lnTo>
                  <a:pt x="415004" y="0"/>
                </a:lnTo>
                <a:lnTo>
                  <a:pt x="159449" y="0"/>
                </a:lnTo>
                <a:close/>
              </a:path>
            </a:pathLst>
          </a:cu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1272" name="Google Shape;1272;p15"/>
          <p:cNvSpPr txBox="1"/>
          <p:nvPr>
            <p:ph type="title"/>
          </p:nvPr>
        </p:nvSpPr>
        <p:spPr>
          <a:xfrm>
            <a:off x="415650" y="1246114"/>
            <a:ext cx="11360700" cy="9774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8000"/>
              <a:buNone/>
              <a:defRPr sz="5500"/>
            </a:lvl1pPr>
            <a:lvl2pPr lvl="1" rtl="0" algn="ctr">
              <a:spcBef>
                <a:spcPts val="0"/>
              </a:spcBef>
              <a:spcAft>
                <a:spcPts val="0"/>
              </a:spcAft>
              <a:buSzPts val="8000"/>
              <a:buNone/>
              <a:defRPr sz="8000"/>
            </a:lvl2pPr>
            <a:lvl3pPr lvl="2" rtl="0" algn="ctr">
              <a:spcBef>
                <a:spcPts val="0"/>
              </a:spcBef>
              <a:spcAft>
                <a:spcPts val="0"/>
              </a:spcAft>
              <a:buSzPts val="8000"/>
              <a:buNone/>
              <a:defRPr sz="8000"/>
            </a:lvl3pPr>
            <a:lvl4pPr lvl="3" rtl="0" algn="ctr">
              <a:spcBef>
                <a:spcPts val="0"/>
              </a:spcBef>
              <a:spcAft>
                <a:spcPts val="0"/>
              </a:spcAft>
              <a:buSzPts val="8000"/>
              <a:buNone/>
              <a:defRPr sz="8000"/>
            </a:lvl4pPr>
            <a:lvl5pPr lvl="4" rtl="0" algn="ctr">
              <a:spcBef>
                <a:spcPts val="0"/>
              </a:spcBef>
              <a:spcAft>
                <a:spcPts val="0"/>
              </a:spcAft>
              <a:buSzPts val="8000"/>
              <a:buNone/>
              <a:defRPr sz="8000"/>
            </a:lvl5pPr>
            <a:lvl6pPr lvl="5" rtl="0" algn="ctr">
              <a:spcBef>
                <a:spcPts val="0"/>
              </a:spcBef>
              <a:spcAft>
                <a:spcPts val="0"/>
              </a:spcAft>
              <a:buSzPts val="8000"/>
              <a:buNone/>
              <a:defRPr sz="8000"/>
            </a:lvl6pPr>
            <a:lvl7pPr lvl="6" rtl="0" algn="ctr">
              <a:spcBef>
                <a:spcPts val="0"/>
              </a:spcBef>
              <a:spcAft>
                <a:spcPts val="0"/>
              </a:spcAft>
              <a:buSzPts val="8000"/>
              <a:buNone/>
              <a:defRPr sz="8000"/>
            </a:lvl7pPr>
            <a:lvl8pPr lvl="7" rtl="0" algn="ctr">
              <a:spcBef>
                <a:spcPts val="0"/>
              </a:spcBef>
              <a:spcAft>
                <a:spcPts val="0"/>
              </a:spcAft>
              <a:buSzPts val="8000"/>
              <a:buNone/>
              <a:defRPr sz="8000"/>
            </a:lvl8pPr>
            <a:lvl9pPr lvl="8" rtl="0" algn="ctr">
              <a:spcBef>
                <a:spcPts val="0"/>
              </a:spcBef>
              <a:spcAft>
                <a:spcPts val="0"/>
              </a:spcAft>
              <a:buSzPts val="8000"/>
              <a:buNone/>
              <a:defRPr sz="8000"/>
            </a:lvl9pPr>
          </a:lstStyle>
          <a:p/>
        </p:txBody>
      </p:sp>
      <p:sp>
        <p:nvSpPr>
          <p:cNvPr id="1273" name="Google Shape;1273;p15"/>
          <p:cNvSpPr txBox="1"/>
          <p:nvPr>
            <p:ph idx="1" type="subTitle"/>
          </p:nvPr>
        </p:nvSpPr>
        <p:spPr>
          <a:xfrm>
            <a:off x="2187000" y="2682863"/>
            <a:ext cx="7818000" cy="945300"/>
          </a:xfrm>
          <a:prstGeom prst="rect">
            <a:avLst/>
          </a:prstGeom>
        </p:spPr>
        <p:txBody>
          <a:bodyPr anchorCtr="0" anchor="b" bIns="121900" lIns="121900" spcFirstLastPara="1" rIns="121900" wrap="square" tIns="121900">
            <a:noAutofit/>
          </a:bodyPr>
          <a:lstStyle>
            <a:lvl1pPr lvl="0" algn="ctr">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cxnSp>
        <p:nvCxnSpPr>
          <p:cNvPr id="1274" name="Google Shape;1274;p15"/>
          <p:cNvCxnSpPr/>
          <p:nvPr/>
        </p:nvCxnSpPr>
        <p:spPr>
          <a:xfrm>
            <a:off x="1783800" y="3262113"/>
            <a:ext cx="8624400" cy="0"/>
          </a:xfrm>
          <a:prstGeom prst="straightConnector1">
            <a:avLst/>
          </a:prstGeom>
          <a:noFill/>
          <a:ln cap="flat" cmpd="sng" w="9525">
            <a:solidFill>
              <a:schemeClr val="dk2"/>
            </a:solidFill>
            <a:prstDash val="solid"/>
            <a:round/>
            <a:headEnd len="med" w="med" type="none"/>
            <a:tailEnd len="med" w="med" type="none"/>
          </a:ln>
        </p:spPr>
      </p:cxnSp>
      <p:sp>
        <p:nvSpPr>
          <p:cNvPr id="1275" name="Google Shape;1275;p15"/>
          <p:cNvSpPr txBox="1"/>
          <p:nvPr>
            <p:ph idx="2" type="subTitle"/>
          </p:nvPr>
        </p:nvSpPr>
        <p:spPr>
          <a:xfrm>
            <a:off x="3914250" y="3585963"/>
            <a:ext cx="4363500" cy="298200"/>
          </a:xfrm>
          <a:prstGeom prst="rect">
            <a:avLst/>
          </a:prstGeom>
        </p:spPr>
        <p:txBody>
          <a:bodyPr anchorCtr="0" anchor="ctr" bIns="121900" lIns="121900" spcFirstLastPara="1" rIns="121900" wrap="square" tIns="121900">
            <a:noAutofit/>
          </a:bodyPr>
          <a:lstStyle>
            <a:lvl1pPr lvl="0" algn="ctr">
              <a:spcBef>
                <a:spcPts val="0"/>
              </a:spcBef>
              <a:spcAft>
                <a:spcPts val="0"/>
              </a:spcAft>
              <a:buSzPts val="2000"/>
              <a:buNone/>
              <a:defRPr/>
            </a:lvl1pPr>
            <a:lvl2pPr lvl="1">
              <a:spcBef>
                <a:spcPts val="0"/>
              </a:spcBef>
              <a:spcAft>
                <a:spcPts val="0"/>
              </a:spcAft>
              <a:buSzPts val="2000"/>
              <a:buNone/>
              <a:defRPr/>
            </a:lvl2pPr>
            <a:lvl3pPr lvl="2">
              <a:spcBef>
                <a:spcPts val="2100"/>
              </a:spcBef>
              <a:spcAft>
                <a:spcPts val="0"/>
              </a:spcAft>
              <a:buSzPts val="2000"/>
              <a:buNone/>
              <a:defRPr/>
            </a:lvl3pPr>
            <a:lvl4pPr lvl="3">
              <a:spcBef>
                <a:spcPts val="2100"/>
              </a:spcBef>
              <a:spcAft>
                <a:spcPts val="0"/>
              </a:spcAft>
              <a:buSzPts val="2000"/>
              <a:buNone/>
              <a:defRPr/>
            </a:lvl4pPr>
            <a:lvl5pPr lvl="4">
              <a:spcBef>
                <a:spcPts val="2100"/>
              </a:spcBef>
              <a:spcAft>
                <a:spcPts val="0"/>
              </a:spcAft>
              <a:buSzPts val="2000"/>
              <a:buNone/>
              <a:defRPr/>
            </a:lvl5pPr>
            <a:lvl6pPr lvl="5">
              <a:spcBef>
                <a:spcPts val="2100"/>
              </a:spcBef>
              <a:spcAft>
                <a:spcPts val="0"/>
              </a:spcAft>
              <a:buSzPts val="2000"/>
              <a:buNone/>
              <a:defRPr/>
            </a:lvl6pPr>
            <a:lvl7pPr lvl="6">
              <a:spcBef>
                <a:spcPts val="2100"/>
              </a:spcBef>
              <a:spcAft>
                <a:spcPts val="0"/>
              </a:spcAft>
              <a:buSzPts val="2000"/>
              <a:buNone/>
              <a:defRPr/>
            </a:lvl7pPr>
            <a:lvl8pPr lvl="7">
              <a:spcBef>
                <a:spcPts val="2100"/>
              </a:spcBef>
              <a:spcAft>
                <a:spcPts val="0"/>
              </a:spcAft>
              <a:buSzPts val="2000"/>
              <a:buNone/>
              <a:defRPr/>
            </a:lvl8pPr>
            <a:lvl9pPr lvl="8">
              <a:spcBef>
                <a:spcPts val="2100"/>
              </a:spcBef>
              <a:spcAft>
                <a:spcPts val="2100"/>
              </a:spcAft>
              <a:buSzPts val="2000"/>
              <a:buNone/>
              <a:defRPr/>
            </a:lvl9pPr>
          </a:lstStyle>
          <a:p/>
        </p:txBody>
      </p:sp>
      <p:sp>
        <p:nvSpPr>
          <p:cNvPr id="1276" name="Google Shape;1276;p15"/>
          <p:cNvSpPr txBox="1"/>
          <p:nvPr>
            <p:ph idx="3" type="title"/>
          </p:nvPr>
        </p:nvSpPr>
        <p:spPr>
          <a:xfrm>
            <a:off x="415650" y="3932264"/>
            <a:ext cx="11360700" cy="9774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4000"/>
              <a:buNone/>
              <a:defRPr/>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1277" name="Google Shape;1277;p15"/>
          <p:cNvSpPr txBox="1"/>
          <p:nvPr>
            <p:ph idx="4" type="subTitle"/>
          </p:nvPr>
        </p:nvSpPr>
        <p:spPr>
          <a:xfrm>
            <a:off x="3914250" y="4957563"/>
            <a:ext cx="4363500" cy="2982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000"/>
              <a:buNone/>
              <a:defRPr i="1"/>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grpSp>
        <p:nvGrpSpPr>
          <p:cNvPr id="1278" name="Google Shape;1278;p15"/>
          <p:cNvGrpSpPr/>
          <p:nvPr/>
        </p:nvGrpSpPr>
        <p:grpSpPr>
          <a:xfrm>
            <a:off x="996863" y="5847088"/>
            <a:ext cx="10198275" cy="0"/>
            <a:chOff x="1007625" y="5986750"/>
            <a:chExt cx="10198275" cy="0"/>
          </a:xfrm>
        </p:grpSpPr>
        <p:cxnSp>
          <p:nvCxnSpPr>
            <p:cNvPr id="1279" name="Google Shape;1279;p15"/>
            <p:cNvCxnSpPr/>
            <p:nvPr/>
          </p:nvCxnSpPr>
          <p:spPr>
            <a:xfrm>
              <a:off x="1007625" y="5986750"/>
              <a:ext cx="2986500" cy="0"/>
            </a:xfrm>
            <a:prstGeom prst="straightConnector1">
              <a:avLst/>
            </a:prstGeom>
            <a:noFill/>
            <a:ln cap="flat" cmpd="sng" w="9525">
              <a:solidFill>
                <a:srgbClr val="434343"/>
              </a:solidFill>
              <a:prstDash val="solid"/>
              <a:round/>
              <a:headEnd len="med" w="med" type="none"/>
              <a:tailEnd len="med" w="med" type="none"/>
            </a:ln>
          </p:spPr>
        </p:cxnSp>
        <p:cxnSp>
          <p:nvCxnSpPr>
            <p:cNvPr id="1280" name="Google Shape;1280;p15"/>
            <p:cNvCxnSpPr/>
            <p:nvPr/>
          </p:nvCxnSpPr>
          <p:spPr>
            <a:xfrm>
              <a:off x="8219400" y="5986750"/>
              <a:ext cx="2986500" cy="0"/>
            </a:xfrm>
            <a:prstGeom prst="straightConnector1">
              <a:avLst/>
            </a:prstGeom>
            <a:noFill/>
            <a:ln cap="flat" cmpd="sng" w="9525">
              <a:solidFill>
                <a:srgbClr val="434343"/>
              </a:solidFill>
              <a:prstDash val="solid"/>
              <a:round/>
              <a:headEnd len="med" w="med" type="none"/>
              <a:tailEnd len="med" w="med" type="none"/>
            </a:ln>
          </p:spPr>
        </p:cxnSp>
      </p:grpSp>
      <p:sp>
        <p:nvSpPr>
          <p:cNvPr id="1281" name="Google Shape;1281;p15"/>
          <p:cNvSpPr txBox="1"/>
          <p:nvPr>
            <p:ph idx="5" type="subTitle"/>
          </p:nvPr>
        </p:nvSpPr>
        <p:spPr>
          <a:xfrm>
            <a:off x="996875" y="5847088"/>
            <a:ext cx="2981100" cy="2982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000"/>
              <a:buNone/>
              <a:defRPr i="1" sz="1600"/>
            </a:lvl1pPr>
            <a:lvl2pPr lvl="1" rtl="0">
              <a:spcBef>
                <a:spcPts val="0"/>
              </a:spcBef>
              <a:spcAft>
                <a:spcPts val="0"/>
              </a:spcAft>
              <a:buSzPts val="2000"/>
              <a:buNone/>
              <a:defRPr i="1"/>
            </a:lvl2pPr>
            <a:lvl3pPr lvl="2" rtl="0">
              <a:spcBef>
                <a:spcPts val="2100"/>
              </a:spcBef>
              <a:spcAft>
                <a:spcPts val="0"/>
              </a:spcAft>
              <a:buSzPts val="2000"/>
              <a:buNone/>
              <a:defRPr i="1"/>
            </a:lvl3pPr>
            <a:lvl4pPr lvl="3" rtl="0">
              <a:spcBef>
                <a:spcPts val="2100"/>
              </a:spcBef>
              <a:spcAft>
                <a:spcPts val="0"/>
              </a:spcAft>
              <a:buSzPts val="2000"/>
              <a:buNone/>
              <a:defRPr i="1"/>
            </a:lvl4pPr>
            <a:lvl5pPr lvl="4" rtl="0">
              <a:spcBef>
                <a:spcPts val="2100"/>
              </a:spcBef>
              <a:spcAft>
                <a:spcPts val="0"/>
              </a:spcAft>
              <a:buSzPts val="2000"/>
              <a:buNone/>
              <a:defRPr i="1"/>
            </a:lvl5pPr>
            <a:lvl6pPr lvl="5" rtl="0">
              <a:spcBef>
                <a:spcPts val="2100"/>
              </a:spcBef>
              <a:spcAft>
                <a:spcPts val="0"/>
              </a:spcAft>
              <a:buSzPts val="2000"/>
              <a:buNone/>
              <a:defRPr i="1"/>
            </a:lvl6pPr>
            <a:lvl7pPr lvl="6" rtl="0">
              <a:spcBef>
                <a:spcPts val="2100"/>
              </a:spcBef>
              <a:spcAft>
                <a:spcPts val="0"/>
              </a:spcAft>
              <a:buSzPts val="2000"/>
              <a:buNone/>
              <a:defRPr i="1"/>
            </a:lvl7pPr>
            <a:lvl8pPr lvl="7" rtl="0">
              <a:spcBef>
                <a:spcPts val="2100"/>
              </a:spcBef>
              <a:spcAft>
                <a:spcPts val="0"/>
              </a:spcAft>
              <a:buSzPts val="2000"/>
              <a:buNone/>
              <a:defRPr i="1"/>
            </a:lvl8pPr>
            <a:lvl9pPr lvl="8" rtl="0">
              <a:spcBef>
                <a:spcPts val="2100"/>
              </a:spcBef>
              <a:spcAft>
                <a:spcPts val="2100"/>
              </a:spcAft>
              <a:buSzPts val="2000"/>
              <a:buNone/>
              <a:defRPr i="1"/>
            </a:lvl9pPr>
          </a:lstStyle>
          <a:p/>
        </p:txBody>
      </p:sp>
      <p:sp>
        <p:nvSpPr>
          <p:cNvPr id="1282" name="Google Shape;1282;p15"/>
          <p:cNvSpPr txBox="1"/>
          <p:nvPr>
            <p:ph idx="6" type="subTitle"/>
          </p:nvPr>
        </p:nvSpPr>
        <p:spPr>
          <a:xfrm>
            <a:off x="8214050" y="5847088"/>
            <a:ext cx="2981100" cy="2982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000"/>
              <a:buNone/>
              <a:defRPr i="1" sz="1600"/>
            </a:lvl1pPr>
            <a:lvl2pPr lvl="1" rtl="0">
              <a:spcBef>
                <a:spcPts val="0"/>
              </a:spcBef>
              <a:spcAft>
                <a:spcPts val="0"/>
              </a:spcAft>
              <a:buSzPts val="2000"/>
              <a:buNone/>
              <a:defRPr i="1"/>
            </a:lvl2pPr>
            <a:lvl3pPr lvl="2" rtl="0">
              <a:spcBef>
                <a:spcPts val="2100"/>
              </a:spcBef>
              <a:spcAft>
                <a:spcPts val="0"/>
              </a:spcAft>
              <a:buSzPts val="2000"/>
              <a:buNone/>
              <a:defRPr i="1"/>
            </a:lvl3pPr>
            <a:lvl4pPr lvl="3" rtl="0">
              <a:spcBef>
                <a:spcPts val="2100"/>
              </a:spcBef>
              <a:spcAft>
                <a:spcPts val="0"/>
              </a:spcAft>
              <a:buSzPts val="2000"/>
              <a:buNone/>
              <a:defRPr i="1"/>
            </a:lvl4pPr>
            <a:lvl5pPr lvl="4" rtl="0">
              <a:spcBef>
                <a:spcPts val="2100"/>
              </a:spcBef>
              <a:spcAft>
                <a:spcPts val="0"/>
              </a:spcAft>
              <a:buSzPts val="2000"/>
              <a:buNone/>
              <a:defRPr i="1"/>
            </a:lvl5pPr>
            <a:lvl6pPr lvl="5" rtl="0">
              <a:spcBef>
                <a:spcPts val="2100"/>
              </a:spcBef>
              <a:spcAft>
                <a:spcPts val="0"/>
              </a:spcAft>
              <a:buSzPts val="2000"/>
              <a:buNone/>
              <a:defRPr i="1"/>
            </a:lvl6pPr>
            <a:lvl7pPr lvl="6" rtl="0">
              <a:spcBef>
                <a:spcPts val="2100"/>
              </a:spcBef>
              <a:spcAft>
                <a:spcPts val="0"/>
              </a:spcAft>
              <a:buSzPts val="2000"/>
              <a:buNone/>
              <a:defRPr i="1"/>
            </a:lvl7pPr>
            <a:lvl8pPr lvl="7" rtl="0">
              <a:spcBef>
                <a:spcPts val="2100"/>
              </a:spcBef>
              <a:spcAft>
                <a:spcPts val="0"/>
              </a:spcAft>
              <a:buSzPts val="2000"/>
              <a:buNone/>
              <a:defRPr i="1"/>
            </a:lvl8pPr>
            <a:lvl9pPr lvl="8" rtl="0">
              <a:spcBef>
                <a:spcPts val="2100"/>
              </a:spcBef>
              <a:spcAft>
                <a:spcPts val="2100"/>
              </a:spcAft>
              <a:buSzPts val="2000"/>
              <a:buNone/>
              <a:defRPr i="1"/>
            </a:lvl9pPr>
          </a:lstStyle>
          <a:p/>
        </p:txBody>
      </p:sp>
      <p:sp>
        <p:nvSpPr>
          <p:cNvPr id="1283" name="Google Shape;1283;p15"/>
          <p:cNvSpPr txBox="1"/>
          <p:nvPr>
            <p:ph idx="7" type="subTitle"/>
          </p:nvPr>
        </p:nvSpPr>
        <p:spPr>
          <a:xfrm>
            <a:off x="996875" y="5548888"/>
            <a:ext cx="2981100" cy="2982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000"/>
              <a:buNone/>
              <a:defRPr i="1"/>
            </a:lvl1pPr>
            <a:lvl2pPr lvl="1" rtl="0">
              <a:spcBef>
                <a:spcPts val="0"/>
              </a:spcBef>
              <a:spcAft>
                <a:spcPts val="0"/>
              </a:spcAft>
              <a:buSzPts val="2000"/>
              <a:buNone/>
              <a:defRPr i="1"/>
            </a:lvl2pPr>
            <a:lvl3pPr lvl="2" rtl="0">
              <a:spcBef>
                <a:spcPts val="2100"/>
              </a:spcBef>
              <a:spcAft>
                <a:spcPts val="0"/>
              </a:spcAft>
              <a:buSzPts val="2000"/>
              <a:buNone/>
              <a:defRPr i="1"/>
            </a:lvl3pPr>
            <a:lvl4pPr lvl="3" rtl="0">
              <a:spcBef>
                <a:spcPts val="2100"/>
              </a:spcBef>
              <a:spcAft>
                <a:spcPts val="0"/>
              </a:spcAft>
              <a:buSzPts val="2000"/>
              <a:buNone/>
              <a:defRPr i="1"/>
            </a:lvl4pPr>
            <a:lvl5pPr lvl="4" rtl="0">
              <a:spcBef>
                <a:spcPts val="2100"/>
              </a:spcBef>
              <a:spcAft>
                <a:spcPts val="0"/>
              </a:spcAft>
              <a:buSzPts val="2000"/>
              <a:buNone/>
              <a:defRPr i="1"/>
            </a:lvl5pPr>
            <a:lvl6pPr lvl="5" rtl="0">
              <a:spcBef>
                <a:spcPts val="2100"/>
              </a:spcBef>
              <a:spcAft>
                <a:spcPts val="0"/>
              </a:spcAft>
              <a:buSzPts val="2000"/>
              <a:buNone/>
              <a:defRPr i="1"/>
            </a:lvl6pPr>
            <a:lvl7pPr lvl="6" rtl="0">
              <a:spcBef>
                <a:spcPts val="2100"/>
              </a:spcBef>
              <a:spcAft>
                <a:spcPts val="0"/>
              </a:spcAft>
              <a:buSzPts val="2000"/>
              <a:buNone/>
              <a:defRPr i="1"/>
            </a:lvl7pPr>
            <a:lvl8pPr lvl="7" rtl="0">
              <a:spcBef>
                <a:spcPts val="2100"/>
              </a:spcBef>
              <a:spcAft>
                <a:spcPts val="0"/>
              </a:spcAft>
              <a:buSzPts val="2000"/>
              <a:buNone/>
              <a:defRPr i="1"/>
            </a:lvl8pPr>
            <a:lvl9pPr lvl="8" rtl="0">
              <a:spcBef>
                <a:spcPts val="2100"/>
              </a:spcBef>
              <a:spcAft>
                <a:spcPts val="2100"/>
              </a:spcAft>
              <a:buSzPts val="2000"/>
              <a:buNone/>
              <a:defRPr i="1"/>
            </a:lvl9pPr>
          </a:lstStyle>
          <a:p/>
        </p:txBody>
      </p:sp>
      <p:sp>
        <p:nvSpPr>
          <p:cNvPr id="1284" name="Google Shape;1284;p15"/>
          <p:cNvSpPr txBox="1"/>
          <p:nvPr>
            <p:ph idx="8" type="subTitle"/>
          </p:nvPr>
        </p:nvSpPr>
        <p:spPr>
          <a:xfrm>
            <a:off x="8214050" y="5548888"/>
            <a:ext cx="2981100" cy="2982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000"/>
              <a:buNone/>
              <a:defRPr i="1"/>
            </a:lvl1pPr>
            <a:lvl2pPr lvl="1" rtl="0">
              <a:spcBef>
                <a:spcPts val="0"/>
              </a:spcBef>
              <a:spcAft>
                <a:spcPts val="0"/>
              </a:spcAft>
              <a:buSzPts val="2000"/>
              <a:buNone/>
              <a:defRPr i="1"/>
            </a:lvl2pPr>
            <a:lvl3pPr lvl="2" rtl="0">
              <a:spcBef>
                <a:spcPts val="2100"/>
              </a:spcBef>
              <a:spcAft>
                <a:spcPts val="0"/>
              </a:spcAft>
              <a:buSzPts val="2000"/>
              <a:buNone/>
              <a:defRPr i="1"/>
            </a:lvl3pPr>
            <a:lvl4pPr lvl="3" rtl="0">
              <a:spcBef>
                <a:spcPts val="2100"/>
              </a:spcBef>
              <a:spcAft>
                <a:spcPts val="0"/>
              </a:spcAft>
              <a:buSzPts val="2000"/>
              <a:buNone/>
              <a:defRPr i="1"/>
            </a:lvl4pPr>
            <a:lvl5pPr lvl="4" rtl="0">
              <a:spcBef>
                <a:spcPts val="2100"/>
              </a:spcBef>
              <a:spcAft>
                <a:spcPts val="0"/>
              </a:spcAft>
              <a:buSzPts val="2000"/>
              <a:buNone/>
              <a:defRPr i="1"/>
            </a:lvl5pPr>
            <a:lvl6pPr lvl="5" rtl="0">
              <a:spcBef>
                <a:spcPts val="2100"/>
              </a:spcBef>
              <a:spcAft>
                <a:spcPts val="0"/>
              </a:spcAft>
              <a:buSzPts val="2000"/>
              <a:buNone/>
              <a:defRPr i="1"/>
            </a:lvl6pPr>
            <a:lvl7pPr lvl="6" rtl="0">
              <a:spcBef>
                <a:spcPts val="2100"/>
              </a:spcBef>
              <a:spcAft>
                <a:spcPts val="0"/>
              </a:spcAft>
              <a:buSzPts val="2000"/>
              <a:buNone/>
              <a:defRPr i="1"/>
            </a:lvl7pPr>
            <a:lvl8pPr lvl="7" rtl="0">
              <a:spcBef>
                <a:spcPts val="2100"/>
              </a:spcBef>
              <a:spcAft>
                <a:spcPts val="0"/>
              </a:spcAft>
              <a:buSzPts val="2000"/>
              <a:buNone/>
              <a:defRPr i="1"/>
            </a:lvl8pPr>
            <a:lvl9pPr lvl="8" rtl="0">
              <a:spcBef>
                <a:spcPts val="2100"/>
              </a:spcBef>
              <a:spcAft>
                <a:spcPts val="2100"/>
              </a:spcAft>
              <a:buSzPts val="2000"/>
              <a:buNone/>
              <a:defRPr i="1"/>
            </a:lvl9pPr>
          </a:lstStyle>
          <a:p/>
        </p:txBody>
      </p:sp>
      <p:sp>
        <p:nvSpPr>
          <p:cNvPr id="1285" name="Google Shape;1285;p15"/>
          <p:cNvSpPr/>
          <p:nvPr/>
        </p:nvSpPr>
        <p:spPr>
          <a:xfrm>
            <a:off x="710321" y="3312315"/>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6" name="Google Shape;1286;p15"/>
          <p:cNvSpPr/>
          <p:nvPr/>
        </p:nvSpPr>
        <p:spPr>
          <a:xfrm>
            <a:off x="10755496" y="5336434"/>
            <a:ext cx="881708" cy="881710"/>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3"/>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87" name="Google Shape;1287;p15"/>
          <p:cNvGrpSpPr/>
          <p:nvPr/>
        </p:nvGrpSpPr>
        <p:grpSpPr>
          <a:xfrm>
            <a:off x="1899948" y="109758"/>
            <a:ext cx="2158841" cy="556069"/>
            <a:chOff x="2225729" y="3287904"/>
            <a:chExt cx="2158841" cy="556069"/>
          </a:xfrm>
        </p:grpSpPr>
        <p:sp>
          <p:nvSpPr>
            <p:cNvPr id="1288" name="Google Shape;1288;p15"/>
            <p:cNvSpPr/>
            <p:nvPr/>
          </p:nvSpPr>
          <p:spPr>
            <a:xfrm>
              <a:off x="2225729" y="3287904"/>
              <a:ext cx="2158841" cy="556069"/>
            </a:xfrm>
            <a:custGeom>
              <a:rect b="b" l="l" r="r" t="t"/>
              <a:pathLst>
                <a:path extrusionOk="0" h="556069" w="2158841">
                  <a:moveTo>
                    <a:pt x="0" y="8477"/>
                  </a:moveTo>
                  <a:lnTo>
                    <a:pt x="2096" y="556070"/>
                  </a:lnTo>
                  <a:lnTo>
                    <a:pt x="1254157" y="551212"/>
                  </a:lnTo>
                  <a:lnTo>
                    <a:pt x="1876425" y="548735"/>
                  </a:lnTo>
                  <a:cubicBezTo>
                    <a:pt x="1878711" y="520351"/>
                    <a:pt x="1881854" y="484727"/>
                    <a:pt x="1883093" y="474536"/>
                  </a:cubicBezTo>
                  <a:cubicBezTo>
                    <a:pt x="1892141" y="402241"/>
                    <a:pt x="1949768" y="395097"/>
                    <a:pt x="1974913" y="340424"/>
                  </a:cubicBezTo>
                  <a:cubicBezTo>
                    <a:pt x="1989392" y="308991"/>
                    <a:pt x="2003584" y="205454"/>
                    <a:pt x="2009108" y="168402"/>
                  </a:cubicBezTo>
                  <a:cubicBezTo>
                    <a:pt x="2020253" y="94488"/>
                    <a:pt x="2088547" y="114014"/>
                    <a:pt x="2124266" y="86106"/>
                  </a:cubicBezTo>
                  <a:cubicBezTo>
                    <a:pt x="2135886" y="77057"/>
                    <a:pt x="2148364" y="40767"/>
                    <a:pt x="2158842" y="0"/>
                  </a:cubicBezTo>
                  <a:lnTo>
                    <a:pt x="1201007" y="3715"/>
                  </a:lnTo>
                  <a:lnTo>
                    <a:pt x="0" y="8477"/>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9" name="Google Shape;1289;p15"/>
            <p:cNvSpPr/>
            <p:nvPr/>
          </p:nvSpPr>
          <p:spPr>
            <a:xfrm>
              <a:off x="2485286" y="3412396"/>
              <a:ext cx="307085" cy="307085"/>
            </a:xfrm>
            <a:custGeom>
              <a:rect b="b" l="l" r="r" t="t"/>
              <a:pathLst>
                <a:path extrusionOk="0" h="307085" w="307085">
                  <a:moveTo>
                    <a:pt x="0" y="307086"/>
                  </a:moveTo>
                  <a:cubicBezTo>
                    <a:pt x="0" y="307086"/>
                    <a:pt x="76962" y="230314"/>
                    <a:pt x="76962" y="153543"/>
                  </a:cubicBezTo>
                  <a:cubicBezTo>
                    <a:pt x="76962" y="76771"/>
                    <a:pt x="0" y="0"/>
                    <a:pt x="0" y="0"/>
                  </a:cubicBezTo>
                  <a:cubicBezTo>
                    <a:pt x="0" y="0"/>
                    <a:pt x="76772"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772" y="230124"/>
                    <a:pt x="0" y="307086"/>
                    <a:pt x="0" y="307086"/>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0" name="Google Shape;1290;p15"/>
            <p:cNvSpPr/>
            <p:nvPr/>
          </p:nvSpPr>
          <p:spPr>
            <a:xfrm>
              <a:off x="3011828" y="3348769"/>
              <a:ext cx="434339" cy="434340"/>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1" name="Google Shape;1291;p15"/>
            <p:cNvSpPr/>
            <p:nvPr/>
          </p:nvSpPr>
          <p:spPr>
            <a:xfrm>
              <a:off x="3665433" y="3412396"/>
              <a:ext cx="307086" cy="307085"/>
            </a:xfrm>
            <a:custGeom>
              <a:rect b="b" l="l" r="r" t="t"/>
              <a:pathLst>
                <a:path extrusionOk="0" h="307085" w="307086">
                  <a:moveTo>
                    <a:pt x="0" y="307086"/>
                  </a:moveTo>
                  <a:cubicBezTo>
                    <a:pt x="0" y="307086"/>
                    <a:pt x="76962" y="230314"/>
                    <a:pt x="76962" y="153543"/>
                  </a:cubicBezTo>
                  <a:cubicBezTo>
                    <a:pt x="76962" y="76771"/>
                    <a:pt x="0" y="0"/>
                    <a:pt x="0" y="0"/>
                  </a:cubicBezTo>
                  <a:cubicBezTo>
                    <a:pt x="0" y="0"/>
                    <a:pt x="76771"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867" y="230124"/>
                    <a:pt x="0" y="307086"/>
                    <a:pt x="0" y="307086"/>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92" name="Google Shape;1292;p15"/>
          <p:cNvSpPr/>
          <p:nvPr/>
        </p:nvSpPr>
        <p:spPr>
          <a:xfrm>
            <a:off x="10505699" y="2141122"/>
            <a:ext cx="881336" cy="853735"/>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3" name="Google Shape;1293;p15"/>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5 Daily Agenda">
  <p:cSld name="CUSTOM_24">
    <p:spTree>
      <p:nvGrpSpPr>
        <p:cNvPr id="1294" name="Shape 1294"/>
        <p:cNvGrpSpPr/>
        <p:nvPr/>
      </p:nvGrpSpPr>
      <p:grpSpPr>
        <a:xfrm>
          <a:off x="0" y="0"/>
          <a:ext cx="0" cy="0"/>
          <a:chOff x="0" y="0"/>
          <a:chExt cx="0" cy="0"/>
        </a:xfrm>
      </p:grpSpPr>
      <p:grpSp>
        <p:nvGrpSpPr>
          <p:cNvPr id="1295" name="Google Shape;1295;p16"/>
          <p:cNvGrpSpPr/>
          <p:nvPr/>
        </p:nvGrpSpPr>
        <p:grpSpPr>
          <a:xfrm>
            <a:off x="0" y="-2400"/>
            <a:ext cx="12191929" cy="6861926"/>
            <a:chOff x="0" y="-2400"/>
            <a:chExt cx="12191929" cy="6861926"/>
          </a:xfrm>
        </p:grpSpPr>
        <p:sp>
          <p:nvSpPr>
            <p:cNvPr id="1296" name="Google Shape;1296;p16"/>
            <p:cNvSpPr/>
            <p:nvPr/>
          </p:nvSpPr>
          <p:spPr>
            <a:xfrm>
              <a:off x="0"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6"/>
            <p:cNvSpPr/>
            <p:nvPr/>
          </p:nvSpPr>
          <p:spPr>
            <a:xfrm>
              <a:off x="1625593"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6"/>
            <p:cNvSpPr/>
            <p:nvPr/>
          </p:nvSpPr>
          <p:spPr>
            <a:xfrm>
              <a:off x="3251186"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6"/>
            <p:cNvSpPr/>
            <p:nvPr/>
          </p:nvSpPr>
          <p:spPr>
            <a:xfrm>
              <a:off x="4876779"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6"/>
            <p:cNvSpPr/>
            <p:nvPr/>
          </p:nvSpPr>
          <p:spPr>
            <a:xfrm>
              <a:off x="6502372"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6"/>
            <p:cNvSpPr/>
            <p:nvPr/>
          </p:nvSpPr>
          <p:spPr>
            <a:xfrm>
              <a:off x="8127964"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6"/>
            <p:cNvSpPr/>
            <p:nvPr/>
          </p:nvSpPr>
          <p:spPr>
            <a:xfrm>
              <a:off x="9753557"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6"/>
            <p:cNvSpPr/>
            <p:nvPr/>
          </p:nvSpPr>
          <p:spPr>
            <a:xfrm>
              <a:off x="11379150"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6"/>
            <p:cNvSpPr/>
            <p:nvPr/>
          </p:nvSpPr>
          <p:spPr>
            <a:xfrm>
              <a:off x="81279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6"/>
            <p:cNvSpPr/>
            <p:nvPr/>
          </p:nvSpPr>
          <p:spPr>
            <a:xfrm>
              <a:off x="2438390"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6"/>
            <p:cNvSpPr/>
            <p:nvPr/>
          </p:nvSpPr>
          <p:spPr>
            <a:xfrm>
              <a:off x="4063983"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6"/>
            <p:cNvSpPr/>
            <p:nvPr/>
          </p:nvSpPr>
          <p:spPr>
            <a:xfrm>
              <a:off x="568957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6"/>
            <p:cNvSpPr/>
            <p:nvPr/>
          </p:nvSpPr>
          <p:spPr>
            <a:xfrm>
              <a:off x="7315170"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6"/>
            <p:cNvSpPr/>
            <p:nvPr/>
          </p:nvSpPr>
          <p:spPr>
            <a:xfrm>
              <a:off x="8940764"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6"/>
            <p:cNvSpPr/>
            <p:nvPr/>
          </p:nvSpPr>
          <p:spPr>
            <a:xfrm>
              <a:off x="1056635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 name="Google Shape;1311;p16"/>
            <p:cNvGrpSpPr/>
            <p:nvPr/>
          </p:nvGrpSpPr>
          <p:grpSpPr>
            <a:xfrm>
              <a:off x="0" y="1396800"/>
              <a:ext cx="12191854" cy="1625400"/>
              <a:chOff x="0" y="0"/>
              <a:chExt cx="12191854" cy="1625400"/>
            </a:xfrm>
          </p:grpSpPr>
          <p:sp>
            <p:nvSpPr>
              <p:cNvPr id="1312" name="Google Shape;1312;p16"/>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6"/>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6"/>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6"/>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6"/>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6"/>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6"/>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6"/>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6"/>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6"/>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6"/>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6"/>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6"/>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6"/>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6"/>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16"/>
            <p:cNvGrpSpPr/>
            <p:nvPr/>
          </p:nvGrpSpPr>
          <p:grpSpPr>
            <a:xfrm>
              <a:off x="0" y="3022200"/>
              <a:ext cx="12191854" cy="1625400"/>
              <a:chOff x="0" y="0"/>
              <a:chExt cx="12191854" cy="1625400"/>
            </a:xfrm>
          </p:grpSpPr>
          <p:sp>
            <p:nvSpPr>
              <p:cNvPr id="1328" name="Google Shape;1328;p16"/>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6"/>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6"/>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6"/>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6"/>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6"/>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6"/>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6"/>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6"/>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6"/>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6"/>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6"/>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6"/>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6"/>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6"/>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16"/>
            <p:cNvGrpSpPr/>
            <p:nvPr/>
          </p:nvGrpSpPr>
          <p:grpSpPr>
            <a:xfrm>
              <a:off x="0" y="4647600"/>
              <a:ext cx="12191854" cy="1625400"/>
              <a:chOff x="0" y="0"/>
              <a:chExt cx="12191854" cy="1625400"/>
            </a:xfrm>
          </p:grpSpPr>
          <p:sp>
            <p:nvSpPr>
              <p:cNvPr id="1344" name="Google Shape;1344;p16"/>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6"/>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6"/>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6"/>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6"/>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6"/>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6"/>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6"/>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6"/>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6"/>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6"/>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6"/>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6"/>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6"/>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6"/>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16"/>
            <p:cNvGrpSpPr/>
            <p:nvPr/>
          </p:nvGrpSpPr>
          <p:grpSpPr>
            <a:xfrm>
              <a:off x="75" y="6273000"/>
              <a:ext cx="12191854" cy="586526"/>
              <a:chOff x="0" y="0"/>
              <a:chExt cx="12191854" cy="812700"/>
            </a:xfrm>
          </p:grpSpPr>
          <p:sp>
            <p:nvSpPr>
              <p:cNvPr id="1360" name="Google Shape;1360;p16"/>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6"/>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6"/>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6"/>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6"/>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6"/>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6"/>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6"/>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68" name="Google Shape;1368;p16"/>
          <p:cNvSpPr/>
          <p:nvPr/>
        </p:nvSpPr>
        <p:spPr>
          <a:xfrm>
            <a:off x="380025" y="1430150"/>
            <a:ext cx="3164700" cy="4957800"/>
          </a:xfrm>
          <a:prstGeom prst="roundRect">
            <a:avLst>
              <a:gd fmla="val 0" name="adj"/>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a:p>
        </p:txBody>
      </p:sp>
      <p:sp>
        <p:nvSpPr>
          <p:cNvPr id="1369" name="Google Shape;1369;p16"/>
          <p:cNvSpPr/>
          <p:nvPr/>
        </p:nvSpPr>
        <p:spPr>
          <a:xfrm>
            <a:off x="8647275" y="1430150"/>
            <a:ext cx="3164700" cy="4957800"/>
          </a:xfrm>
          <a:prstGeom prst="roundRect">
            <a:avLst>
              <a:gd fmla="val 0" name="adj"/>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a:p>
        </p:txBody>
      </p:sp>
      <p:grpSp>
        <p:nvGrpSpPr>
          <p:cNvPr id="1370" name="Google Shape;1370;p16"/>
          <p:cNvGrpSpPr/>
          <p:nvPr/>
        </p:nvGrpSpPr>
        <p:grpSpPr>
          <a:xfrm>
            <a:off x="3801150" y="1430104"/>
            <a:ext cx="4589700" cy="4957897"/>
            <a:chOff x="3991300" y="1472250"/>
            <a:chExt cx="4589700" cy="4915623"/>
          </a:xfrm>
        </p:grpSpPr>
        <p:sp>
          <p:nvSpPr>
            <p:cNvPr id="1371" name="Google Shape;1371;p16"/>
            <p:cNvSpPr/>
            <p:nvPr/>
          </p:nvSpPr>
          <p:spPr>
            <a:xfrm>
              <a:off x="3991300" y="1472250"/>
              <a:ext cx="4589700" cy="2280000"/>
            </a:xfrm>
            <a:prstGeom prst="roundRect">
              <a:avLst>
                <a:gd fmla="val 0" name="adj"/>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a:p>
          </p:txBody>
        </p:sp>
        <p:sp>
          <p:nvSpPr>
            <p:cNvPr id="1372" name="Google Shape;1372;p16"/>
            <p:cNvSpPr/>
            <p:nvPr/>
          </p:nvSpPr>
          <p:spPr>
            <a:xfrm>
              <a:off x="3991300" y="4107873"/>
              <a:ext cx="4589700" cy="2280000"/>
            </a:xfrm>
            <a:prstGeom prst="roundRect">
              <a:avLst>
                <a:gd fmla="val 0" name="adj"/>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a:p>
          </p:txBody>
        </p:sp>
      </p:grpSp>
      <p:sp>
        <p:nvSpPr>
          <p:cNvPr id="1373" name="Google Shape;1373;p16"/>
          <p:cNvSpPr txBox="1"/>
          <p:nvPr>
            <p:ph type="title"/>
          </p:nvPr>
        </p:nvSpPr>
        <p:spPr>
          <a:xfrm>
            <a:off x="380025" y="192500"/>
            <a:ext cx="11432100" cy="9918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5000"/>
              <a:buNone/>
              <a:defRPr sz="5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p:txBody>
      </p:sp>
      <p:sp>
        <p:nvSpPr>
          <p:cNvPr id="1374" name="Google Shape;1374;p16"/>
          <p:cNvSpPr txBox="1"/>
          <p:nvPr>
            <p:ph idx="2" type="title"/>
          </p:nvPr>
        </p:nvSpPr>
        <p:spPr>
          <a:xfrm>
            <a:off x="380025" y="1430150"/>
            <a:ext cx="3164700" cy="5415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5" name="Google Shape;1375;p16"/>
          <p:cNvSpPr txBox="1"/>
          <p:nvPr>
            <p:ph idx="3" type="title"/>
          </p:nvPr>
        </p:nvSpPr>
        <p:spPr>
          <a:xfrm>
            <a:off x="3801150" y="1430150"/>
            <a:ext cx="4605000" cy="5415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6" name="Google Shape;1376;p16"/>
          <p:cNvSpPr txBox="1"/>
          <p:nvPr>
            <p:ph idx="4" type="title"/>
          </p:nvPr>
        </p:nvSpPr>
        <p:spPr>
          <a:xfrm>
            <a:off x="3793500" y="4084300"/>
            <a:ext cx="4605000" cy="5415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7" name="Google Shape;1377;p16"/>
          <p:cNvSpPr txBox="1"/>
          <p:nvPr>
            <p:ph idx="5" type="title"/>
          </p:nvPr>
        </p:nvSpPr>
        <p:spPr>
          <a:xfrm>
            <a:off x="8647425" y="1430150"/>
            <a:ext cx="3164700" cy="5415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8" name="Google Shape;1378;p16"/>
          <p:cNvSpPr txBox="1"/>
          <p:nvPr>
            <p:ph idx="1" type="subTitle"/>
          </p:nvPr>
        </p:nvSpPr>
        <p:spPr>
          <a:xfrm>
            <a:off x="380025" y="2160250"/>
            <a:ext cx="3164700" cy="3972600"/>
          </a:xfrm>
          <a:prstGeom prst="rect">
            <a:avLst/>
          </a:prstGeom>
        </p:spPr>
        <p:txBody>
          <a:bodyPr anchorCtr="0" anchor="t" bIns="121900" lIns="121900" spcFirstLastPara="1" rIns="121900" wrap="square" tIns="121900">
            <a:noAutofit/>
          </a:bodyPr>
          <a:lstStyle>
            <a:lvl1pPr lvl="0" rtl="0">
              <a:spcBef>
                <a:spcPts val="0"/>
              </a:spcBef>
              <a:spcAft>
                <a:spcPts val="0"/>
              </a:spcAft>
              <a:buSzPts val="2000"/>
              <a:buNone/>
              <a:defRPr sz="17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379" name="Google Shape;1379;p16"/>
          <p:cNvSpPr/>
          <p:nvPr>
            <p:ph idx="6" type="pic"/>
          </p:nvPr>
        </p:nvSpPr>
        <p:spPr>
          <a:xfrm>
            <a:off x="4767325" y="4886025"/>
            <a:ext cx="1246800" cy="1246800"/>
          </a:xfrm>
          <a:prstGeom prst="rect">
            <a:avLst/>
          </a:prstGeom>
          <a:noFill/>
          <a:ln>
            <a:noFill/>
          </a:ln>
        </p:spPr>
      </p:sp>
      <p:sp>
        <p:nvSpPr>
          <p:cNvPr id="1380" name="Google Shape;1380;p16"/>
          <p:cNvSpPr/>
          <p:nvPr>
            <p:ph idx="7" type="pic"/>
          </p:nvPr>
        </p:nvSpPr>
        <p:spPr>
          <a:xfrm>
            <a:off x="6177875" y="4886025"/>
            <a:ext cx="1246800" cy="1246800"/>
          </a:xfrm>
          <a:prstGeom prst="rect">
            <a:avLst/>
          </a:prstGeom>
          <a:noFill/>
          <a:ln>
            <a:noFill/>
          </a:ln>
        </p:spPr>
      </p:sp>
      <p:sp>
        <p:nvSpPr>
          <p:cNvPr id="1381" name="Google Shape;1381;p16"/>
          <p:cNvSpPr txBox="1"/>
          <p:nvPr>
            <p:ph idx="8" type="subTitle"/>
          </p:nvPr>
        </p:nvSpPr>
        <p:spPr>
          <a:xfrm>
            <a:off x="4220850" y="2236450"/>
            <a:ext cx="3775500" cy="9918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2000"/>
              <a:buNone/>
              <a:defRPr i="1" sz="15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382" name="Google Shape;1382;p16"/>
          <p:cNvSpPr txBox="1"/>
          <p:nvPr>
            <p:ph idx="9" type="subTitle"/>
          </p:nvPr>
        </p:nvSpPr>
        <p:spPr>
          <a:xfrm>
            <a:off x="9191125" y="2160250"/>
            <a:ext cx="2495700" cy="3972600"/>
          </a:xfrm>
          <a:prstGeom prst="rect">
            <a:avLst/>
          </a:prstGeom>
        </p:spPr>
        <p:txBody>
          <a:bodyPr anchorCtr="0" anchor="t" bIns="121900" lIns="121900" spcFirstLastPara="1" rIns="121900" wrap="square" tIns="121900">
            <a:noAutofit/>
          </a:bodyPr>
          <a:lstStyle>
            <a:lvl1pPr lvl="0" rtl="0">
              <a:lnSpc>
                <a:spcPct val="150000"/>
              </a:lnSpc>
              <a:spcBef>
                <a:spcPts val="0"/>
              </a:spcBef>
              <a:spcAft>
                <a:spcPts val="0"/>
              </a:spcAft>
              <a:buSzPts val="2000"/>
              <a:buNone/>
              <a:defRPr sz="1700"/>
            </a:lvl1pPr>
            <a:lvl2pPr lvl="1" rtl="0">
              <a:spcBef>
                <a:spcPts val="0"/>
              </a:spcBef>
              <a:spcAft>
                <a:spcPts val="0"/>
              </a:spcAft>
              <a:buSzPts val="2000"/>
              <a:buNone/>
              <a:defRPr/>
            </a:lvl2pPr>
            <a:lvl3pPr lvl="2" rtl="0">
              <a:spcBef>
                <a:spcPts val="2100"/>
              </a:spcBef>
              <a:spcAft>
                <a:spcPts val="0"/>
              </a:spcAft>
              <a:buSzPts val="2000"/>
              <a:buNone/>
              <a:defRPr/>
            </a:lvl3pPr>
            <a:lvl4pPr lvl="3" rtl="0">
              <a:spcBef>
                <a:spcPts val="2100"/>
              </a:spcBef>
              <a:spcAft>
                <a:spcPts val="0"/>
              </a:spcAft>
              <a:buSzPts val="2000"/>
              <a:buNone/>
              <a:defRPr/>
            </a:lvl4pPr>
            <a:lvl5pPr lvl="4" rtl="0">
              <a:spcBef>
                <a:spcPts val="2100"/>
              </a:spcBef>
              <a:spcAft>
                <a:spcPts val="0"/>
              </a:spcAft>
              <a:buSzPts val="2000"/>
              <a:buNone/>
              <a:defRPr/>
            </a:lvl5pPr>
            <a:lvl6pPr lvl="5" rtl="0">
              <a:spcBef>
                <a:spcPts val="2100"/>
              </a:spcBef>
              <a:spcAft>
                <a:spcPts val="0"/>
              </a:spcAft>
              <a:buSzPts val="2000"/>
              <a:buNone/>
              <a:defRPr/>
            </a:lvl6pPr>
            <a:lvl7pPr lvl="6" rtl="0">
              <a:spcBef>
                <a:spcPts val="2100"/>
              </a:spcBef>
              <a:spcAft>
                <a:spcPts val="0"/>
              </a:spcAft>
              <a:buSzPts val="2000"/>
              <a:buNone/>
              <a:defRPr/>
            </a:lvl7pPr>
            <a:lvl8pPr lvl="7" rtl="0">
              <a:spcBef>
                <a:spcPts val="2100"/>
              </a:spcBef>
              <a:spcAft>
                <a:spcPts val="0"/>
              </a:spcAft>
              <a:buSzPts val="2000"/>
              <a:buNone/>
              <a:defRPr/>
            </a:lvl8pPr>
            <a:lvl9pPr lvl="8" rtl="0">
              <a:spcBef>
                <a:spcPts val="2100"/>
              </a:spcBef>
              <a:spcAft>
                <a:spcPts val="2100"/>
              </a:spcAft>
              <a:buSzPts val="2000"/>
              <a:buNone/>
              <a:defRPr/>
            </a:lvl9pPr>
          </a:lstStyle>
          <a:p/>
        </p:txBody>
      </p:sp>
      <p:sp>
        <p:nvSpPr>
          <p:cNvPr id="1383" name="Google Shape;1383;p16"/>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0 DO NOT REMOVE · SlidesMania">
  <p:cSld name="CUSTOM_20">
    <p:spTree>
      <p:nvGrpSpPr>
        <p:cNvPr id="1384" name="Shape 1384"/>
        <p:cNvGrpSpPr/>
        <p:nvPr/>
      </p:nvGrpSpPr>
      <p:grpSpPr>
        <a:xfrm>
          <a:off x="0" y="0"/>
          <a:ext cx="0" cy="0"/>
          <a:chOff x="0" y="0"/>
          <a:chExt cx="0" cy="0"/>
        </a:xfrm>
      </p:grpSpPr>
      <p:grpSp>
        <p:nvGrpSpPr>
          <p:cNvPr id="1385" name="Google Shape;1385;p17"/>
          <p:cNvGrpSpPr/>
          <p:nvPr/>
        </p:nvGrpSpPr>
        <p:grpSpPr>
          <a:xfrm>
            <a:off x="0" y="0"/>
            <a:ext cx="12192000" cy="6858000"/>
            <a:chOff x="0" y="0"/>
            <a:chExt cx="12192000" cy="6858000"/>
          </a:xfrm>
        </p:grpSpPr>
        <p:sp>
          <p:nvSpPr>
            <p:cNvPr id="1386" name="Google Shape;1386;p17"/>
            <p:cNvSpPr/>
            <p:nvPr/>
          </p:nvSpPr>
          <p:spPr>
            <a:xfrm>
              <a:off x="0" y="0"/>
              <a:ext cx="12192000" cy="6858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7"/>
            <p:cNvSpPr txBox="1"/>
            <p:nvPr/>
          </p:nvSpPr>
          <p:spPr>
            <a:xfrm>
              <a:off x="463500" y="2858044"/>
              <a:ext cx="8956500" cy="3830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3600">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b="1" lang="en" sz="3600">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b="1" lang="en" sz="3600">
                  <a:solidFill>
                    <a:srgbClr val="3F3F3F"/>
                  </a:solidFill>
                  <a:latin typeface="Poppins"/>
                  <a:ea typeface="Poppins"/>
                  <a:cs typeface="Poppins"/>
                  <a:sym typeface="Poppins"/>
                </a:rPr>
                <a:t>PowerPoint</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t/>
              </a:r>
              <a:endParaRPr b="1" sz="3600">
                <a:solidFill>
                  <a:srgbClr val="3F3F3F"/>
                </a:solidFill>
                <a:latin typeface="Poppins"/>
                <a:ea typeface="Poppins"/>
                <a:cs typeface="Poppins"/>
                <a:sym typeface="Poppins"/>
              </a:endParaRPr>
            </a:p>
            <a:p>
              <a:pPr indent="0" lvl="0" marL="0" marR="0" rtl="0" algn="l">
                <a:spcBef>
                  <a:spcPts val="0"/>
                </a:spcBef>
                <a:spcAft>
                  <a:spcPts val="0"/>
                </a:spcAft>
                <a:buNone/>
              </a:pPr>
              <a:r>
                <a:rPr b="1" lang="en" sz="3000">
                  <a:solidFill>
                    <a:srgbClr val="FFCB25"/>
                  </a:solidFill>
                  <a:latin typeface="Poppins"/>
                  <a:ea typeface="Poppins"/>
                  <a:cs typeface="Poppins"/>
                  <a:sym typeface="Poppins"/>
                </a:rPr>
                <a:t>NOT to be sold as is or modified!</a:t>
              </a:r>
              <a:endParaRPr b="1" sz="3000">
                <a:solidFill>
                  <a:srgbClr val="FFCB25"/>
                </a:solidFill>
                <a:latin typeface="Poppins"/>
                <a:ea typeface="Poppins"/>
                <a:cs typeface="Poppins"/>
                <a:sym typeface="Poppins"/>
              </a:endParaRPr>
            </a:p>
            <a:p>
              <a:pPr indent="0" lvl="0" marL="0" rtl="0" algn="l">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val="tx"/>
                      </a:ext>
                    </a:extLst>
                  </a:hlinkClick>
                </a:rPr>
                <a:t>FAQ</a:t>
              </a:r>
              <a:r>
                <a:rPr b="1" lang="en" sz="4400">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indent="0" lvl="0" marL="0" rtl="0" algn="l">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1388" name="Google Shape;1388;p17"/>
            <p:cNvCxnSpPr/>
            <p:nvPr/>
          </p:nvCxnSpPr>
          <p:spPr>
            <a:xfrm>
              <a:off x="10423367" y="5688858"/>
              <a:ext cx="1495200" cy="12900"/>
            </a:xfrm>
            <a:prstGeom prst="straightConnector1">
              <a:avLst/>
            </a:prstGeom>
            <a:noFill/>
            <a:ln cap="flat" cmpd="sng" w="38100">
              <a:solidFill>
                <a:srgbClr val="FFCB25"/>
              </a:solidFill>
              <a:prstDash val="solid"/>
              <a:round/>
              <a:headEnd len="med" w="med" type="none"/>
              <a:tailEnd len="med" w="med" type="none"/>
            </a:ln>
          </p:spPr>
        </p:cxnSp>
        <p:pic>
          <p:nvPicPr>
            <p:cNvPr id="1389" name="Google Shape;1389;p17">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1390" name="Google Shape;1390;p17">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1391" name="Google Shape;1391;p17">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1392" name="Google Shape;1392;p17">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1393" name="Google Shape;1393;p17"/>
            <p:cNvSpPr txBox="1"/>
            <p:nvPr/>
          </p:nvSpPr>
          <p:spPr>
            <a:xfrm>
              <a:off x="7072500" y="4813375"/>
              <a:ext cx="4915500" cy="100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grpSp>
      <p:pic>
        <p:nvPicPr>
          <p:cNvPr id="1394" name="Google Shape;1394;p17"/>
          <p:cNvPicPr preferRelativeResize="0"/>
          <p:nvPr/>
        </p:nvPicPr>
        <p:blipFill rotWithShape="1">
          <a:blip r:embed="rId11">
            <a:alphaModFix/>
          </a:blip>
          <a:srcRect b="20906" l="0" r="0" t="16256"/>
          <a:stretch/>
        </p:blipFill>
        <p:spPr>
          <a:xfrm>
            <a:off x="125075" y="493725"/>
            <a:ext cx="8239800" cy="20711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2 Intro">
  <p:cSld name="CUSTOM_1">
    <p:bg>
      <p:bgPr>
        <a:solidFill>
          <a:schemeClr val="accent1"/>
        </a:solidFill>
      </p:bgPr>
    </p:bg>
    <p:spTree>
      <p:nvGrpSpPr>
        <p:cNvPr id="90" name="Shape 90"/>
        <p:cNvGrpSpPr/>
        <p:nvPr/>
      </p:nvGrpSpPr>
      <p:grpSpPr>
        <a:xfrm>
          <a:off x="0" y="0"/>
          <a:ext cx="0" cy="0"/>
          <a:chOff x="0" y="0"/>
          <a:chExt cx="0" cy="0"/>
        </a:xfrm>
      </p:grpSpPr>
      <p:grpSp>
        <p:nvGrpSpPr>
          <p:cNvPr id="91" name="Google Shape;91;p3"/>
          <p:cNvGrpSpPr/>
          <p:nvPr/>
        </p:nvGrpSpPr>
        <p:grpSpPr>
          <a:xfrm>
            <a:off x="0" y="-2400"/>
            <a:ext cx="12191929" cy="6861926"/>
            <a:chOff x="0" y="-2400"/>
            <a:chExt cx="12191929" cy="6861926"/>
          </a:xfrm>
        </p:grpSpPr>
        <p:sp>
          <p:nvSpPr>
            <p:cNvPr id="92" name="Google Shape;92;p3"/>
            <p:cNvSpPr/>
            <p:nvPr/>
          </p:nvSpPr>
          <p:spPr>
            <a:xfrm>
              <a:off x="0"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1625593"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3251186"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4876779"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6502372"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8127964"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9753557"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11379150"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812797"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2438390"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4063983"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689577"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7315170"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8940764"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10566357"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3"/>
            <p:cNvGrpSpPr/>
            <p:nvPr/>
          </p:nvGrpSpPr>
          <p:grpSpPr>
            <a:xfrm>
              <a:off x="0" y="1396800"/>
              <a:ext cx="12191854" cy="1625400"/>
              <a:chOff x="0" y="0"/>
              <a:chExt cx="12191854" cy="1625400"/>
            </a:xfrm>
          </p:grpSpPr>
          <p:sp>
            <p:nvSpPr>
              <p:cNvPr id="108" name="Google Shape;108;p3"/>
              <p:cNvSpPr/>
              <p:nvPr/>
            </p:nvSpPr>
            <p:spPr>
              <a:xfrm>
                <a:off x="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1625593"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325118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487678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650237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812796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975356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1137915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81279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243839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4063983"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568957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731517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8940764"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1056635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3"/>
            <p:cNvGrpSpPr/>
            <p:nvPr/>
          </p:nvGrpSpPr>
          <p:grpSpPr>
            <a:xfrm>
              <a:off x="0" y="3022200"/>
              <a:ext cx="12191854" cy="1625400"/>
              <a:chOff x="0" y="0"/>
              <a:chExt cx="12191854" cy="1625400"/>
            </a:xfrm>
          </p:grpSpPr>
          <p:sp>
            <p:nvSpPr>
              <p:cNvPr id="124" name="Google Shape;124;p3"/>
              <p:cNvSpPr/>
              <p:nvPr/>
            </p:nvSpPr>
            <p:spPr>
              <a:xfrm>
                <a:off x="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1625593"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325118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487678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650237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812796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975356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1137915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81279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243839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4063983"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568957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731517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8940764"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1056635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 name="Google Shape;139;p3"/>
            <p:cNvGrpSpPr/>
            <p:nvPr/>
          </p:nvGrpSpPr>
          <p:grpSpPr>
            <a:xfrm>
              <a:off x="0" y="4647600"/>
              <a:ext cx="12191854" cy="1625400"/>
              <a:chOff x="0" y="0"/>
              <a:chExt cx="12191854" cy="1625400"/>
            </a:xfrm>
          </p:grpSpPr>
          <p:sp>
            <p:nvSpPr>
              <p:cNvPr id="140" name="Google Shape;140;p3"/>
              <p:cNvSpPr/>
              <p:nvPr/>
            </p:nvSpPr>
            <p:spPr>
              <a:xfrm>
                <a:off x="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1625593"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325118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487678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650237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812796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975356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1137915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81279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243839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4063983"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568957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731517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8940764"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1056635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 name="Google Shape;155;p3"/>
            <p:cNvGrpSpPr/>
            <p:nvPr/>
          </p:nvGrpSpPr>
          <p:grpSpPr>
            <a:xfrm>
              <a:off x="75" y="6273000"/>
              <a:ext cx="12191854" cy="586526"/>
              <a:chOff x="0" y="0"/>
              <a:chExt cx="12191854" cy="812700"/>
            </a:xfrm>
          </p:grpSpPr>
          <p:sp>
            <p:nvSpPr>
              <p:cNvPr id="156" name="Google Shape;156;p3"/>
              <p:cNvSpPr/>
              <p:nvPr/>
            </p:nvSpPr>
            <p:spPr>
              <a:xfrm>
                <a:off x="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1625593"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325118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487678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650237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812796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975356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1137915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4" name="Google Shape;164;p3"/>
          <p:cNvSpPr/>
          <p:nvPr/>
        </p:nvSpPr>
        <p:spPr>
          <a:xfrm>
            <a:off x="1219163" y="911863"/>
            <a:ext cx="9753600" cy="50334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65" name="Google Shape;165;p3"/>
          <p:cNvSpPr txBox="1"/>
          <p:nvPr>
            <p:ph type="title"/>
          </p:nvPr>
        </p:nvSpPr>
        <p:spPr>
          <a:xfrm>
            <a:off x="3938350" y="1414750"/>
            <a:ext cx="6607500" cy="1324800"/>
          </a:xfrm>
          <a:prstGeom prst="rect">
            <a:avLst/>
          </a:prstGeom>
          <a:solidFill>
            <a:schemeClr val="accent3"/>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indent="0" lvl="0" marL="0" marR="0" rtl="0">
              <a:lnSpc>
                <a:spcPct val="100000"/>
              </a:lnSpc>
              <a:spcBef>
                <a:spcPts val="0"/>
              </a:spcBef>
              <a:spcAft>
                <a:spcPts val="0"/>
              </a:spcAft>
              <a:buClr>
                <a:schemeClr val="dk1"/>
              </a:buClr>
              <a:buSzPts val="7000"/>
              <a:buFont typeface="Aldrich"/>
              <a:buNone/>
              <a:defRPr sz="7000"/>
            </a:lvl1pPr>
            <a:lvl2pPr lvl="1"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rtl="0" algn="r">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p:txBody>
      </p:sp>
      <p:sp>
        <p:nvSpPr>
          <p:cNvPr id="166" name="Google Shape;166;p3"/>
          <p:cNvSpPr txBox="1"/>
          <p:nvPr>
            <p:ph idx="1" type="body"/>
          </p:nvPr>
        </p:nvSpPr>
        <p:spPr>
          <a:xfrm>
            <a:off x="1792402" y="3288275"/>
            <a:ext cx="8753400" cy="2235900"/>
          </a:xfrm>
          <a:prstGeom prst="rect">
            <a:avLst/>
          </a:prstGeom>
        </p:spPr>
        <p:txBody>
          <a:bodyPr anchorCtr="0" anchor="t" bIns="121900" lIns="121900" spcFirstLastPara="1" rIns="121900" wrap="square" tIns="121900">
            <a:noAutofit/>
          </a:bodyPr>
          <a:lstStyle>
            <a:lvl1pPr indent="-355600" lvl="0" marL="457200" algn="r">
              <a:spcBef>
                <a:spcPts val="0"/>
              </a:spcBef>
              <a:spcAft>
                <a:spcPts val="0"/>
              </a:spcAft>
              <a:buSzPts val="2000"/>
              <a:buChar char="●"/>
              <a:defRPr/>
            </a:lvl1pPr>
            <a:lvl2pPr indent="-355600" lvl="1" marL="914400" algn="r">
              <a:spcBef>
                <a:spcPts val="0"/>
              </a:spcBef>
              <a:spcAft>
                <a:spcPts val="0"/>
              </a:spcAft>
              <a:buSzPts val="2000"/>
              <a:buChar char="○"/>
              <a:defRPr/>
            </a:lvl2pPr>
            <a:lvl3pPr indent="-355600" lvl="2" marL="1371600" algn="r">
              <a:spcBef>
                <a:spcPts val="2100"/>
              </a:spcBef>
              <a:spcAft>
                <a:spcPts val="0"/>
              </a:spcAft>
              <a:buSzPts val="2000"/>
              <a:buChar char="■"/>
              <a:defRPr/>
            </a:lvl3pPr>
            <a:lvl4pPr indent="-355600" lvl="3" marL="1828800" algn="r">
              <a:spcBef>
                <a:spcPts val="2100"/>
              </a:spcBef>
              <a:spcAft>
                <a:spcPts val="0"/>
              </a:spcAft>
              <a:buSzPts val="2000"/>
              <a:buChar char="●"/>
              <a:defRPr/>
            </a:lvl4pPr>
            <a:lvl5pPr indent="-355600" lvl="4" marL="2286000" algn="r">
              <a:spcBef>
                <a:spcPts val="2100"/>
              </a:spcBef>
              <a:spcAft>
                <a:spcPts val="0"/>
              </a:spcAft>
              <a:buSzPts val="2000"/>
              <a:buChar char="○"/>
              <a:defRPr/>
            </a:lvl5pPr>
            <a:lvl6pPr indent="-355600" lvl="5" marL="2743200" algn="r">
              <a:spcBef>
                <a:spcPts val="2100"/>
              </a:spcBef>
              <a:spcAft>
                <a:spcPts val="0"/>
              </a:spcAft>
              <a:buSzPts val="2000"/>
              <a:buChar char="■"/>
              <a:defRPr/>
            </a:lvl6pPr>
            <a:lvl7pPr indent="-355600" lvl="6" marL="3200400" algn="r">
              <a:spcBef>
                <a:spcPts val="2100"/>
              </a:spcBef>
              <a:spcAft>
                <a:spcPts val="0"/>
              </a:spcAft>
              <a:buSzPts val="2000"/>
              <a:buChar char="●"/>
              <a:defRPr/>
            </a:lvl7pPr>
            <a:lvl8pPr indent="-355600" lvl="7" marL="3657600" algn="r">
              <a:spcBef>
                <a:spcPts val="2100"/>
              </a:spcBef>
              <a:spcAft>
                <a:spcPts val="0"/>
              </a:spcAft>
              <a:buSzPts val="2000"/>
              <a:buChar char="○"/>
              <a:defRPr/>
            </a:lvl8pPr>
            <a:lvl9pPr indent="-355600" lvl="8" marL="4114800" algn="r">
              <a:spcBef>
                <a:spcPts val="2100"/>
              </a:spcBef>
              <a:spcAft>
                <a:spcPts val="2100"/>
              </a:spcAft>
              <a:buSzPts val="2000"/>
              <a:buChar char="■"/>
              <a:defRPr/>
            </a:lvl9pPr>
          </a:lstStyle>
          <a:p/>
        </p:txBody>
      </p:sp>
      <p:sp>
        <p:nvSpPr>
          <p:cNvPr id="167" name="Google Shape;167;p3"/>
          <p:cNvSpPr/>
          <p:nvPr/>
        </p:nvSpPr>
        <p:spPr>
          <a:xfrm>
            <a:off x="2180744" y="3975648"/>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 name="Google Shape;168;p3"/>
          <p:cNvGrpSpPr/>
          <p:nvPr/>
        </p:nvGrpSpPr>
        <p:grpSpPr>
          <a:xfrm>
            <a:off x="10156438" y="157504"/>
            <a:ext cx="1593103" cy="1566927"/>
            <a:chOff x="10354423" y="92326"/>
            <a:chExt cx="1601914" cy="1575434"/>
          </a:xfrm>
        </p:grpSpPr>
        <p:sp>
          <p:nvSpPr>
            <p:cNvPr id="169" name="Google Shape;169;p3"/>
            <p:cNvSpPr/>
            <p:nvPr/>
          </p:nvSpPr>
          <p:spPr>
            <a:xfrm>
              <a:off x="10354423" y="92326"/>
              <a:ext cx="1601914" cy="1575434"/>
            </a:xfrm>
            <a:custGeom>
              <a:rect b="b" l="l" r="r" t="t"/>
              <a:pathLst>
                <a:path extrusionOk="0" h="1575434" w="1601914">
                  <a:moveTo>
                    <a:pt x="436531" y="26289"/>
                  </a:moveTo>
                  <a:lnTo>
                    <a:pt x="1343692" y="915638"/>
                  </a:lnTo>
                  <a:lnTo>
                    <a:pt x="1570768" y="1138333"/>
                  </a:lnTo>
                  <a:lnTo>
                    <a:pt x="1601914" y="1300067"/>
                  </a:lnTo>
                  <a:lnTo>
                    <a:pt x="1434751" y="1276922"/>
                  </a:lnTo>
                  <a:lnTo>
                    <a:pt x="1465802" y="1438751"/>
                  </a:lnTo>
                  <a:lnTo>
                    <a:pt x="1299972" y="1414272"/>
                  </a:lnTo>
                  <a:lnTo>
                    <a:pt x="1331690" y="1575435"/>
                  </a:lnTo>
                  <a:lnTo>
                    <a:pt x="1163479" y="1553432"/>
                  </a:lnTo>
                  <a:lnTo>
                    <a:pt x="33719" y="445865"/>
                  </a:lnTo>
                  <a:lnTo>
                    <a:pt x="0" y="277749"/>
                  </a:lnTo>
                  <a:lnTo>
                    <a:pt x="165449" y="302609"/>
                  </a:lnTo>
                  <a:lnTo>
                    <a:pt x="131826" y="143351"/>
                  </a:lnTo>
                  <a:lnTo>
                    <a:pt x="298228" y="167259"/>
                  </a:lnTo>
                  <a:lnTo>
                    <a:pt x="272510" y="0"/>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 name="Google Shape;170;p3"/>
            <p:cNvGrpSpPr/>
            <p:nvPr/>
          </p:nvGrpSpPr>
          <p:grpSpPr>
            <a:xfrm>
              <a:off x="10369092" y="110424"/>
              <a:ext cx="1412367" cy="1542002"/>
              <a:chOff x="10369092" y="110424"/>
              <a:chExt cx="1412367" cy="1542002"/>
            </a:xfrm>
          </p:grpSpPr>
          <p:sp>
            <p:nvSpPr>
              <p:cNvPr id="171" name="Google Shape;171;p3"/>
              <p:cNvSpPr/>
              <p:nvPr/>
            </p:nvSpPr>
            <p:spPr>
              <a:xfrm>
                <a:off x="10369092" y="373600"/>
                <a:ext cx="67151" cy="199834"/>
              </a:xfrm>
              <a:custGeom>
                <a:rect b="b" l="l" r="r" t="t"/>
                <a:pathLst>
                  <a:path extrusionOk="0" h="199834" w="67151">
                    <a:moveTo>
                      <a:pt x="67151" y="7906"/>
                    </a:moveTo>
                    <a:lnTo>
                      <a:pt x="4476" y="0"/>
                    </a:lnTo>
                    <a:lnTo>
                      <a:pt x="0" y="69628"/>
                    </a:lnTo>
                    <a:lnTo>
                      <a:pt x="18859" y="164687"/>
                    </a:lnTo>
                    <a:lnTo>
                      <a:pt x="54769" y="19983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3"/>
              <p:cNvSpPr/>
              <p:nvPr/>
            </p:nvSpPr>
            <p:spPr>
              <a:xfrm>
                <a:off x="10854296" y="230058"/>
                <a:ext cx="109918" cy="824769"/>
              </a:xfrm>
              <a:custGeom>
                <a:rect b="b" l="l" r="r" t="t"/>
                <a:pathLst>
                  <a:path extrusionOk="0" h="824769" w="109918">
                    <a:moveTo>
                      <a:pt x="49339" y="0"/>
                    </a:moveTo>
                    <a:lnTo>
                      <a:pt x="0" y="765429"/>
                    </a:lnTo>
                    <a:lnTo>
                      <a:pt x="60579" y="824770"/>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3"/>
              <p:cNvSpPr/>
              <p:nvPr/>
            </p:nvSpPr>
            <p:spPr>
              <a:xfrm>
                <a:off x="11507901" y="870900"/>
                <a:ext cx="109918" cy="781526"/>
              </a:xfrm>
              <a:custGeom>
                <a:rect b="b" l="l" r="r" t="t"/>
                <a:pathLst>
                  <a:path extrusionOk="0" h="781526" w="109918">
                    <a:moveTo>
                      <a:pt x="49339" y="0"/>
                    </a:moveTo>
                    <a:lnTo>
                      <a:pt x="0" y="765334"/>
                    </a:lnTo>
                    <a:lnTo>
                      <a:pt x="10096" y="775240"/>
                    </a:lnTo>
                    <a:lnTo>
                      <a:pt x="63341" y="781526"/>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3"/>
              <p:cNvSpPr/>
              <p:nvPr/>
            </p:nvSpPr>
            <p:spPr>
              <a:xfrm>
                <a:off x="10526921" y="246155"/>
                <a:ext cx="91535" cy="487679"/>
              </a:xfrm>
              <a:custGeom>
                <a:rect b="b" l="l" r="r" t="t"/>
                <a:pathLst>
                  <a:path extrusionOk="0" h="487679" w="91535">
                    <a:moveTo>
                      <a:pt x="91536" y="7906"/>
                    </a:moveTo>
                    <a:lnTo>
                      <a:pt x="28861" y="0"/>
                    </a:lnTo>
                    <a:lnTo>
                      <a:pt x="0" y="428339"/>
                    </a:lnTo>
                    <a:lnTo>
                      <a:pt x="60579" y="48768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3"/>
              <p:cNvSpPr/>
              <p:nvPr/>
            </p:nvSpPr>
            <p:spPr>
              <a:xfrm>
                <a:off x="11017935" y="390554"/>
                <a:ext cx="108870" cy="823626"/>
              </a:xfrm>
              <a:custGeom>
                <a:rect b="b" l="l" r="r" t="t"/>
                <a:pathLst>
                  <a:path extrusionOk="0" h="823626" w="108870">
                    <a:moveTo>
                      <a:pt x="49435" y="0"/>
                    </a:moveTo>
                    <a:lnTo>
                      <a:pt x="0" y="765334"/>
                    </a:lnTo>
                    <a:lnTo>
                      <a:pt x="59436" y="823627"/>
                    </a:lnTo>
                    <a:lnTo>
                      <a:pt x="108871"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3"/>
              <p:cNvSpPr/>
              <p:nvPr/>
            </p:nvSpPr>
            <p:spPr>
              <a:xfrm>
                <a:off x="11691067" y="1031301"/>
                <a:ext cx="90392" cy="491204"/>
              </a:xfrm>
              <a:custGeom>
                <a:rect b="b" l="l" r="r" t="t"/>
                <a:pathLst>
                  <a:path extrusionOk="0" h="491204" w="90392">
                    <a:moveTo>
                      <a:pt x="29813" y="0"/>
                    </a:moveTo>
                    <a:lnTo>
                      <a:pt x="0" y="481013"/>
                    </a:lnTo>
                    <a:lnTo>
                      <a:pt x="5905" y="481679"/>
                    </a:lnTo>
                    <a:lnTo>
                      <a:pt x="62579" y="491204"/>
                    </a:lnTo>
                    <a:lnTo>
                      <a:pt x="90392"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3"/>
              <p:cNvSpPr/>
              <p:nvPr/>
            </p:nvSpPr>
            <p:spPr>
              <a:xfrm>
                <a:off x="10690656" y="110424"/>
                <a:ext cx="109918" cy="783907"/>
              </a:xfrm>
              <a:custGeom>
                <a:rect b="b" l="l" r="r" t="t"/>
                <a:pathLst>
                  <a:path extrusionOk="0" h="783907" w="109918">
                    <a:moveTo>
                      <a:pt x="99822" y="8668"/>
                    </a:moveTo>
                    <a:lnTo>
                      <a:pt x="46673" y="0"/>
                    </a:lnTo>
                    <a:lnTo>
                      <a:pt x="0" y="724567"/>
                    </a:lnTo>
                    <a:lnTo>
                      <a:pt x="60484" y="783907"/>
                    </a:lnTo>
                    <a:lnTo>
                      <a:pt x="109919" y="1857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3"/>
              <p:cNvSpPr/>
              <p:nvPr/>
            </p:nvSpPr>
            <p:spPr>
              <a:xfrm>
                <a:off x="11345309" y="711451"/>
                <a:ext cx="108775" cy="823626"/>
              </a:xfrm>
              <a:custGeom>
                <a:rect b="b" l="l" r="r" t="t"/>
                <a:pathLst>
                  <a:path extrusionOk="0" h="823626" w="108775">
                    <a:moveTo>
                      <a:pt x="49435" y="0"/>
                    </a:moveTo>
                    <a:lnTo>
                      <a:pt x="0" y="765429"/>
                    </a:lnTo>
                    <a:lnTo>
                      <a:pt x="59436" y="823627"/>
                    </a:lnTo>
                    <a:lnTo>
                      <a:pt x="108775"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3"/>
              <p:cNvSpPr/>
              <p:nvPr/>
            </p:nvSpPr>
            <p:spPr>
              <a:xfrm>
                <a:off x="11181670" y="551051"/>
                <a:ext cx="108775" cy="823626"/>
              </a:xfrm>
              <a:custGeom>
                <a:rect b="b" l="l" r="r" t="t"/>
                <a:pathLst>
                  <a:path extrusionOk="0" h="823626" w="108775">
                    <a:moveTo>
                      <a:pt x="49339" y="0"/>
                    </a:moveTo>
                    <a:lnTo>
                      <a:pt x="0" y="765334"/>
                    </a:lnTo>
                    <a:lnTo>
                      <a:pt x="59436" y="823627"/>
                    </a:lnTo>
                    <a:lnTo>
                      <a:pt x="108775" y="5819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80" name="Google Shape;180;p3"/>
          <p:cNvSpPr/>
          <p:nvPr/>
        </p:nvSpPr>
        <p:spPr>
          <a:xfrm>
            <a:off x="852467" y="2625566"/>
            <a:ext cx="1605968" cy="1605972"/>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3"/>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3"/>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3 Six columns">
  <p:cSld name="CUSTOM_2">
    <p:spTree>
      <p:nvGrpSpPr>
        <p:cNvPr id="182" name="Shape 182"/>
        <p:cNvGrpSpPr/>
        <p:nvPr/>
      </p:nvGrpSpPr>
      <p:grpSpPr>
        <a:xfrm>
          <a:off x="0" y="0"/>
          <a:ext cx="0" cy="0"/>
          <a:chOff x="0" y="0"/>
          <a:chExt cx="0" cy="0"/>
        </a:xfrm>
      </p:grpSpPr>
      <p:grpSp>
        <p:nvGrpSpPr>
          <p:cNvPr id="183" name="Google Shape;183;p4"/>
          <p:cNvGrpSpPr/>
          <p:nvPr/>
        </p:nvGrpSpPr>
        <p:grpSpPr>
          <a:xfrm>
            <a:off x="0" y="-2400"/>
            <a:ext cx="12191929" cy="6861926"/>
            <a:chOff x="0" y="-2400"/>
            <a:chExt cx="12191929" cy="6861926"/>
          </a:xfrm>
        </p:grpSpPr>
        <p:sp>
          <p:nvSpPr>
            <p:cNvPr id="184" name="Google Shape;184;p4"/>
            <p:cNvSpPr/>
            <p:nvPr/>
          </p:nvSpPr>
          <p:spPr>
            <a:xfrm>
              <a:off x="0"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1625593"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3251186"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4876779"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6502372"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8127964"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9753557"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11379150" y="-2400"/>
              <a:ext cx="812700" cy="586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81279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2438390"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4063983"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568957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7315170"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8940764"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10566357" y="5841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 name="Google Shape;199;p4"/>
            <p:cNvGrpSpPr/>
            <p:nvPr/>
          </p:nvGrpSpPr>
          <p:grpSpPr>
            <a:xfrm>
              <a:off x="0" y="1396800"/>
              <a:ext cx="12191854" cy="1625400"/>
              <a:chOff x="0" y="0"/>
              <a:chExt cx="12191854" cy="1625400"/>
            </a:xfrm>
          </p:grpSpPr>
          <p:sp>
            <p:nvSpPr>
              <p:cNvPr id="200" name="Google Shape;200;p4"/>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4"/>
            <p:cNvGrpSpPr/>
            <p:nvPr/>
          </p:nvGrpSpPr>
          <p:grpSpPr>
            <a:xfrm>
              <a:off x="0" y="3022200"/>
              <a:ext cx="12191854" cy="1625400"/>
              <a:chOff x="0" y="0"/>
              <a:chExt cx="12191854" cy="1625400"/>
            </a:xfrm>
          </p:grpSpPr>
          <p:sp>
            <p:nvSpPr>
              <p:cNvPr id="216" name="Google Shape;216;p4"/>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 name="Google Shape;231;p4"/>
            <p:cNvGrpSpPr/>
            <p:nvPr/>
          </p:nvGrpSpPr>
          <p:grpSpPr>
            <a:xfrm>
              <a:off x="0" y="4647600"/>
              <a:ext cx="12191854" cy="1625400"/>
              <a:chOff x="0" y="0"/>
              <a:chExt cx="12191854" cy="1625400"/>
            </a:xfrm>
          </p:grpSpPr>
          <p:sp>
            <p:nvSpPr>
              <p:cNvPr id="232" name="Google Shape;232;p4"/>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81279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243839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4063983"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568957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7315170"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8940764"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10566357" y="81270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4"/>
            <p:cNvGrpSpPr/>
            <p:nvPr/>
          </p:nvGrpSpPr>
          <p:grpSpPr>
            <a:xfrm>
              <a:off x="75" y="6273000"/>
              <a:ext cx="12191854" cy="586526"/>
              <a:chOff x="0" y="0"/>
              <a:chExt cx="12191854" cy="812700"/>
            </a:xfrm>
          </p:grpSpPr>
          <p:sp>
            <p:nvSpPr>
              <p:cNvPr id="248" name="Google Shape;248;p4"/>
              <p:cNvSpPr/>
              <p:nvPr/>
            </p:nvSpPr>
            <p:spPr>
              <a:xfrm>
                <a:off x="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1625593"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325118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487678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650237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8127967"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a:off x="9753560"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11379154" y="0"/>
                <a:ext cx="812700" cy="812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6" name="Google Shape;256;p4"/>
          <p:cNvSpPr/>
          <p:nvPr/>
        </p:nvSpPr>
        <p:spPr>
          <a:xfrm>
            <a:off x="451352" y="490727"/>
            <a:ext cx="11289300" cy="58260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57" name="Google Shape;257;p4"/>
          <p:cNvSpPr txBox="1"/>
          <p:nvPr>
            <p:ph type="title"/>
          </p:nvPr>
        </p:nvSpPr>
        <p:spPr>
          <a:xfrm>
            <a:off x="773150" y="921800"/>
            <a:ext cx="2397600" cy="2436600"/>
          </a:xfrm>
          <a:prstGeom prst="rect">
            <a:avLst/>
          </a:prstGeom>
        </p:spPr>
        <p:txBody>
          <a:bodyPr anchorCtr="0" anchor="ctr" bIns="121900" lIns="121900" spcFirstLastPara="1" rIns="121900" wrap="square" tIns="121900">
            <a:noAutofit/>
          </a:bodyPr>
          <a:lstStyle>
            <a:lvl1pPr indent="0" lvl="0" marL="0" marR="0" rtl="0" algn="l">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258" name="Google Shape;258;p4"/>
          <p:cNvSpPr txBox="1"/>
          <p:nvPr>
            <p:ph idx="1" type="body"/>
          </p:nvPr>
        </p:nvSpPr>
        <p:spPr>
          <a:xfrm>
            <a:off x="6201869" y="1919319"/>
            <a:ext cx="2397600" cy="1322700"/>
          </a:xfrm>
          <a:prstGeom prst="rect">
            <a:avLst/>
          </a:prstGeom>
        </p:spPr>
        <p:txBody>
          <a:bodyPr anchorCtr="0" anchor="t" bIns="121900" lIns="121900" spcFirstLastPara="1" rIns="121900" wrap="square" tIns="121900">
            <a:noAutofit/>
          </a:bodyPr>
          <a:lstStyle>
            <a:lvl1pPr indent="-355600" lvl="0" marL="457200" rtl="0" algn="ctr">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259" name="Google Shape;259;p4"/>
          <p:cNvSpPr txBox="1"/>
          <p:nvPr>
            <p:ph idx="2" type="body"/>
          </p:nvPr>
        </p:nvSpPr>
        <p:spPr>
          <a:xfrm>
            <a:off x="8897052" y="1919319"/>
            <a:ext cx="2397600" cy="1322700"/>
          </a:xfrm>
          <a:prstGeom prst="rect">
            <a:avLst/>
          </a:prstGeom>
        </p:spPr>
        <p:txBody>
          <a:bodyPr anchorCtr="0" anchor="t" bIns="121900" lIns="121900" spcFirstLastPara="1" rIns="121900" wrap="square" tIns="121900">
            <a:noAutofit/>
          </a:bodyPr>
          <a:lstStyle>
            <a:lvl1pPr indent="-355600" lvl="0" marL="457200" rtl="0" algn="ctr">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260" name="Google Shape;260;p4"/>
          <p:cNvSpPr txBox="1"/>
          <p:nvPr>
            <p:ph idx="3" type="body"/>
          </p:nvPr>
        </p:nvSpPr>
        <p:spPr>
          <a:xfrm>
            <a:off x="3506686" y="4783426"/>
            <a:ext cx="2397600" cy="1322700"/>
          </a:xfrm>
          <a:prstGeom prst="rect">
            <a:avLst/>
          </a:prstGeom>
        </p:spPr>
        <p:txBody>
          <a:bodyPr anchorCtr="0" anchor="t" bIns="121900" lIns="121900" spcFirstLastPara="1" rIns="121900" wrap="square" tIns="121900">
            <a:noAutofit/>
          </a:bodyPr>
          <a:lstStyle>
            <a:lvl1pPr indent="-355600" lvl="0" marL="457200" rtl="0" algn="ctr">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261" name="Google Shape;261;p4"/>
          <p:cNvSpPr txBox="1"/>
          <p:nvPr>
            <p:ph idx="4" type="body"/>
          </p:nvPr>
        </p:nvSpPr>
        <p:spPr>
          <a:xfrm>
            <a:off x="6201869" y="4783426"/>
            <a:ext cx="2397600" cy="1322700"/>
          </a:xfrm>
          <a:prstGeom prst="rect">
            <a:avLst/>
          </a:prstGeom>
        </p:spPr>
        <p:txBody>
          <a:bodyPr anchorCtr="0" anchor="t" bIns="121900" lIns="121900" spcFirstLastPara="1" rIns="121900" wrap="square" tIns="121900">
            <a:noAutofit/>
          </a:bodyPr>
          <a:lstStyle>
            <a:lvl1pPr indent="-355600" lvl="0" marL="457200" rtl="0" algn="ctr">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262" name="Google Shape;262;p4"/>
          <p:cNvSpPr txBox="1"/>
          <p:nvPr>
            <p:ph idx="5" type="body"/>
          </p:nvPr>
        </p:nvSpPr>
        <p:spPr>
          <a:xfrm>
            <a:off x="811503" y="4783426"/>
            <a:ext cx="2397600" cy="1322700"/>
          </a:xfrm>
          <a:prstGeom prst="rect">
            <a:avLst/>
          </a:prstGeom>
        </p:spPr>
        <p:txBody>
          <a:bodyPr anchorCtr="0" anchor="t" bIns="121900" lIns="121900" spcFirstLastPara="1" rIns="121900" wrap="square" tIns="121900">
            <a:noAutofit/>
          </a:bodyPr>
          <a:lstStyle>
            <a:lvl1pPr indent="-355600" lvl="0" marL="457200" rtl="0" algn="ctr">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sp>
        <p:nvSpPr>
          <p:cNvPr id="263" name="Google Shape;263;p4"/>
          <p:cNvSpPr txBox="1"/>
          <p:nvPr>
            <p:ph idx="6" type="body"/>
          </p:nvPr>
        </p:nvSpPr>
        <p:spPr>
          <a:xfrm>
            <a:off x="8897052" y="4783426"/>
            <a:ext cx="2397600" cy="1322700"/>
          </a:xfrm>
          <a:prstGeom prst="rect">
            <a:avLst/>
          </a:prstGeom>
        </p:spPr>
        <p:txBody>
          <a:bodyPr anchorCtr="0" anchor="t" bIns="121900" lIns="121900" spcFirstLastPara="1" rIns="121900" wrap="square" tIns="121900">
            <a:noAutofit/>
          </a:bodyPr>
          <a:lstStyle>
            <a:lvl1pPr indent="-355600" lvl="0" marL="457200" rtl="0" algn="ctr">
              <a:spcBef>
                <a:spcPts val="0"/>
              </a:spcBef>
              <a:spcAft>
                <a:spcPts val="0"/>
              </a:spcAft>
              <a:buSzPts val="2000"/>
              <a:buChar char="●"/>
              <a:defRPr/>
            </a:lvl1pPr>
            <a:lvl2pPr indent="-355600" lvl="1" marL="914400" rtl="0">
              <a:lnSpc>
                <a:spcPct val="100000"/>
              </a:lnSpc>
              <a:spcBef>
                <a:spcPts val="0"/>
              </a:spcBef>
              <a:spcAft>
                <a:spcPts val="0"/>
              </a:spcAft>
              <a:buSzPts val="2000"/>
              <a:buChar char="○"/>
              <a:defRPr/>
            </a:lvl2pPr>
            <a:lvl3pPr indent="-355600" lvl="2" marL="1371600" rtl="0">
              <a:lnSpc>
                <a:spcPct val="100000"/>
              </a:lnSpc>
              <a:spcBef>
                <a:spcPts val="2100"/>
              </a:spcBef>
              <a:spcAft>
                <a:spcPts val="0"/>
              </a:spcAft>
              <a:buSzPts val="2000"/>
              <a:buChar char="■"/>
              <a:defRPr/>
            </a:lvl3pPr>
            <a:lvl4pPr indent="-355600" lvl="3" marL="1828800" rtl="0">
              <a:lnSpc>
                <a:spcPct val="100000"/>
              </a:lnSpc>
              <a:spcBef>
                <a:spcPts val="2100"/>
              </a:spcBef>
              <a:spcAft>
                <a:spcPts val="0"/>
              </a:spcAft>
              <a:buSzPts val="2000"/>
              <a:buChar char="●"/>
              <a:defRPr/>
            </a:lvl4pPr>
            <a:lvl5pPr indent="-355600" lvl="4" marL="2286000" rtl="0">
              <a:lnSpc>
                <a:spcPct val="100000"/>
              </a:lnSpc>
              <a:spcBef>
                <a:spcPts val="2100"/>
              </a:spcBef>
              <a:spcAft>
                <a:spcPts val="0"/>
              </a:spcAft>
              <a:buSzPts val="2000"/>
              <a:buChar char="○"/>
              <a:defRPr/>
            </a:lvl5pPr>
            <a:lvl6pPr indent="-355600" lvl="5" marL="2743200" rtl="0">
              <a:lnSpc>
                <a:spcPct val="100000"/>
              </a:lnSpc>
              <a:spcBef>
                <a:spcPts val="2100"/>
              </a:spcBef>
              <a:spcAft>
                <a:spcPts val="0"/>
              </a:spcAft>
              <a:buSzPts val="2000"/>
              <a:buChar char="■"/>
              <a:defRPr/>
            </a:lvl6pPr>
            <a:lvl7pPr indent="-355600" lvl="6" marL="3200400" rtl="0">
              <a:lnSpc>
                <a:spcPct val="100000"/>
              </a:lnSpc>
              <a:spcBef>
                <a:spcPts val="2100"/>
              </a:spcBef>
              <a:spcAft>
                <a:spcPts val="0"/>
              </a:spcAft>
              <a:buSzPts val="2000"/>
              <a:buChar char="●"/>
              <a:defRPr/>
            </a:lvl7pPr>
            <a:lvl8pPr indent="-355600" lvl="7" marL="3657600" rtl="0">
              <a:lnSpc>
                <a:spcPct val="100000"/>
              </a:lnSpc>
              <a:spcBef>
                <a:spcPts val="2100"/>
              </a:spcBef>
              <a:spcAft>
                <a:spcPts val="0"/>
              </a:spcAft>
              <a:buSzPts val="2000"/>
              <a:buChar char="○"/>
              <a:defRPr/>
            </a:lvl8pPr>
            <a:lvl9pPr indent="-355600" lvl="8" marL="4114800" rtl="0">
              <a:lnSpc>
                <a:spcPct val="100000"/>
              </a:lnSpc>
              <a:spcBef>
                <a:spcPts val="2100"/>
              </a:spcBef>
              <a:spcAft>
                <a:spcPts val="2100"/>
              </a:spcAft>
              <a:buSzPts val="2000"/>
              <a:buChar char="■"/>
              <a:defRPr/>
            </a:lvl9pPr>
          </a:lstStyle>
          <a:p/>
        </p:txBody>
      </p:sp>
      <p:grpSp>
        <p:nvGrpSpPr>
          <p:cNvPr id="264" name="Google Shape;264;p4"/>
          <p:cNvGrpSpPr/>
          <p:nvPr/>
        </p:nvGrpSpPr>
        <p:grpSpPr>
          <a:xfrm rot="2700000">
            <a:off x="10254537" y="732912"/>
            <a:ext cx="2088717" cy="437384"/>
            <a:chOff x="3387375" y="865247"/>
            <a:chExt cx="2088737" cy="437388"/>
          </a:xfrm>
        </p:grpSpPr>
        <p:sp>
          <p:nvSpPr>
            <p:cNvPr id="265" name="Google Shape;265;p4"/>
            <p:cNvSpPr/>
            <p:nvPr/>
          </p:nvSpPr>
          <p:spPr>
            <a:xfrm>
              <a:off x="3387375" y="865247"/>
              <a:ext cx="2088737" cy="437388"/>
            </a:xfrm>
            <a:custGeom>
              <a:rect b="b" l="l" r="r" t="t"/>
              <a:pathLst>
                <a:path extrusionOk="0" h="437388" w="2088737">
                  <a:moveTo>
                    <a:pt x="104966" y="8382"/>
                  </a:moveTo>
                  <a:lnTo>
                    <a:pt x="1992630" y="0"/>
                  </a:lnTo>
                  <a:lnTo>
                    <a:pt x="2087118" y="82010"/>
                  </a:lnTo>
                  <a:lnTo>
                    <a:pt x="1995964" y="156496"/>
                  </a:lnTo>
                  <a:lnTo>
                    <a:pt x="2088737" y="224980"/>
                  </a:lnTo>
                  <a:lnTo>
                    <a:pt x="1994249" y="291084"/>
                  </a:lnTo>
                  <a:lnTo>
                    <a:pt x="2085404" y="374713"/>
                  </a:lnTo>
                  <a:lnTo>
                    <a:pt x="1990916" y="435769"/>
                  </a:lnTo>
                  <a:lnTo>
                    <a:pt x="104966" y="437388"/>
                  </a:lnTo>
                  <a:lnTo>
                    <a:pt x="0" y="358902"/>
                  </a:lnTo>
                  <a:lnTo>
                    <a:pt x="106490" y="288703"/>
                  </a:lnTo>
                  <a:lnTo>
                    <a:pt x="6382" y="219456"/>
                  </a:lnTo>
                  <a:lnTo>
                    <a:pt x="106490" y="141732"/>
                  </a:lnTo>
                  <a:lnTo>
                    <a:pt x="3429" y="70580"/>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4"/>
            <p:cNvSpPr/>
            <p:nvPr/>
          </p:nvSpPr>
          <p:spPr>
            <a:xfrm>
              <a:off x="3499579"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4"/>
            <p:cNvSpPr/>
            <p:nvPr/>
          </p:nvSpPr>
          <p:spPr>
            <a:xfrm>
              <a:off x="3499579" y="1151950"/>
              <a:ext cx="95821" cy="95821"/>
            </a:xfrm>
            <a:custGeom>
              <a:rect b="b" l="l" r="r" t="t"/>
              <a:pathLst>
                <a:path extrusionOk="0" h="95821" w="95821">
                  <a:moveTo>
                    <a:pt x="0" y="47911"/>
                  </a:moveTo>
                  <a:cubicBezTo>
                    <a:pt x="0" y="21431"/>
                    <a:pt x="21431" y="0"/>
                    <a:pt x="47911" y="0"/>
                  </a:cubicBezTo>
                  <a:cubicBezTo>
                    <a:pt x="74390" y="0"/>
                    <a:pt x="95822" y="21431"/>
                    <a:pt x="95822" y="47911"/>
                  </a:cubicBezTo>
                  <a:cubicBezTo>
                    <a:pt x="95822"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4"/>
            <p:cNvSpPr/>
            <p:nvPr/>
          </p:nvSpPr>
          <p:spPr>
            <a:xfrm>
              <a:off x="3728941" y="1035935"/>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4"/>
            <p:cNvSpPr/>
            <p:nvPr/>
          </p:nvSpPr>
          <p:spPr>
            <a:xfrm>
              <a:off x="3955446"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4"/>
            <p:cNvSpPr/>
            <p:nvPr/>
          </p:nvSpPr>
          <p:spPr>
            <a:xfrm>
              <a:off x="3955446"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4"/>
            <p:cNvSpPr/>
            <p:nvPr/>
          </p:nvSpPr>
          <p:spPr>
            <a:xfrm>
              <a:off x="4184808"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4"/>
            <p:cNvSpPr/>
            <p:nvPr/>
          </p:nvSpPr>
          <p:spPr>
            <a:xfrm>
              <a:off x="4411312"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4"/>
            <p:cNvSpPr/>
            <p:nvPr/>
          </p:nvSpPr>
          <p:spPr>
            <a:xfrm>
              <a:off x="4411312"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4"/>
            <p:cNvSpPr/>
            <p:nvPr/>
          </p:nvSpPr>
          <p:spPr>
            <a:xfrm>
              <a:off x="4640579" y="1035935"/>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526"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4"/>
            <p:cNvSpPr/>
            <p:nvPr/>
          </p:nvSpPr>
          <p:spPr>
            <a:xfrm>
              <a:off x="4867179"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4"/>
            <p:cNvSpPr/>
            <p:nvPr/>
          </p:nvSpPr>
          <p:spPr>
            <a:xfrm>
              <a:off x="4867179"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4"/>
            <p:cNvSpPr/>
            <p:nvPr/>
          </p:nvSpPr>
          <p:spPr>
            <a:xfrm>
              <a:off x="5297328" y="91982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4"/>
            <p:cNvSpPr/>
            <p:nvPr/>
          </p:nvSpPr>
          <p:spPr>
            <a:xfrm>
              <a:off x="5297328"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4"/>
            <p:cNvSpPr/>
            <p:nvPr/>
          </p:nvSpPr>
          <p:spPr>
            <a:xfrm>
              <a:off x="5096446"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0" name="Google Shape;280;p4"/>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4 Section Title">
  <p:cSld name="CUSTOM_3">
    <p:bg>
      <p:bgPr>
        <a:solidFill>
          <a:schemeClr val="accent3"/>
        </a:solidFill>
      </p:bgPr>
    </p:bg>
    <p:spTree>
      <p:nvGrpSpPr>
        <p:cNvPr id="281" name="Shape 281"/>
        <p:cNvGrpSpPr/>
        <p:nvPr/>
      </p:nvGrpSpPr>
      <p:grpSpPr>
        <a:xfrm>
          <a:off x="0" y="0"/>
          <a:ext cx="0" cy="0"/>
          <a:chOff x="0" y="0"/>
          <a:chExt cx="0" cy="0"/>
        </a:xfrm>
      </p:grpSpPr>
      <p:grpSp>
        <p:nvGrpSpPr>
          <p:cNvPr id="282" name="Google Shape;282;p5"/>
          <p:cNvGrpSpPr/>
          <p:nvPr/>
        </p:nvGrpSpPr>
        <p:grpSpPr>
          <a:xfrm>
            <a:off x="0" y="-2400"/>
            <a:ext cx="12191929" cy="6861926"/>
            <a:chOff x="0" y="-2400"/>
            <a:chExt cx="12191929" cy="6861926"/>
          </a:xfrm>
        </p:grpSpPr>
        <p:sp>
          <p:nvSpPr>
            <p:cNvPr id="283" name="Google Shape;283;p5"/>
            <p:cNvSpPr/>
            <p:nvPr/>
          </p:nvSpPr>
          <p:spPr>
            <a:xfrm>
              <a:off x="0"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1625593"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3251186"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4876779"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6502372"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8127964"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9753557"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11379150" y="-2400"/>
              <a:ext cx="812700" cy="586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812797"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2438390"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4063983"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5689577"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7315170"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8940764"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10566357" y="5841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5"/>
            <p:cNvGrpSpPr/>
            <p:nvPr/>
          </p:nvGrpSpPr>
          <p:grpSpPr>
            <a:xfrm>
              <a:off x="0" y="1396800"/>
              <a:ext cx="12191854" cy="1625400"/>
              <a:chOff x="0" y="0"/>
              <a:chExt cx="12191854" cy="1625400"/>
            </a:xfrm>
          </p:grpSpPr>
          <p:sp>
            <p:nvSpPr>
              <p:cNvPr id="299" name="Google Shape;299;p5"/>
              <p:cNvSpPr/>
              <p:nvPr/>
            </p:nvSpPr>
            <p:spPr>
              <a:xfrm>
                <a:off x="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1625593"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325118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487678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650237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812796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975356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1137915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81279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243839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4063983"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568957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731517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8940764"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1056635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5"/>
            <p:cNvGrpSpPr/>
            <p:nvPr/>
          </p:nvGrpSpPr>
          <p:grpSpPr>
            <a:xfrm>
              <a:off x="0" y="3022200"/>
              <a:ext cx="12191854" cy="1625400"/>
              <a:chOff x="0" y="0"/>
              <a:chExt cx="12191854" cy="1625400"/>
            </a:xfrm>
          </p:grpSpPr>
          <p:sp>
            <p:nvSpPr>
              <p:cNvPr id="315" name="Google Shape;315;p5"/>
              <p:cNvSpPr/>
              <p:nvPr/>
            </p:nvSpPr>
            <p:spPr>
              <a:xfrm>
                <a:off x="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1625593"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325118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487678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650237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812796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975356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1137915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81279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243839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4063983"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568957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731517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8940764"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1056635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 name="Google Shape;330;p5"/>
            <p:cNvGrpSpPr/>
            <p:nvPr/>
          </p:nvGrpSpPr>
          <p:grpSpPr>
            <a:xfrm>
              <a:off x="0" y="4647600"/>
              <a:ext cx="12191854" cy="1625400"/>
              <a:chOff x="0" y="0"/>
              <a:chExt cx="12191854" cy="1625400"/>
            </a:xfrm>
          </p:grpSpPr>
          <p:sp>
            <p:nvSpPr>
              <p:cNvPr id="331" name="Google Shape;331;p5"/>
              <p:cNvSpPr/>
              <p:nvPr/>
            </p:nvSpPr>
            <p:spPr>
              <a:xfrm>
                <a:off x="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1625593"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a:off x="325118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487678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650237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812796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975356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1137915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81279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243839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4063983"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568957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7315170"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8940764"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10566357" y="81270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5"/>
            <p:cNvGrpSpPr/>
            <p:nvPr/>
          </p:nvGrpSpPr>
          <p:grpSpPr>
            <a:xfrm>
              <a:off x="75" y="6273000"/>
              <a:ext cx="12191854" cy="586526"/>
              <a:chOff x="0" y="0"/>
              <a:chExt cx="12191854" cy="812700"/>
            </a:xfrm>
          </p:grpSpPr>
          <p:sp>
            <p:nvSpPr>
              <p:cNvPr id="347" name="Google Shape;347;p5"/>
              <p:cNvSpPr/>
              <p:nvPr/>
            </p:nvSpPr>
            <p:spPr>
              <a:xfrm>
                <a:off x="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1625593"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325118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487678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650237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8127967"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9753560"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a:off x="11379154" y="0"/>
                <a:ext cx="812700" cy="812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5" name="Google Shape;355;p5"/>
          <p:cNvSpPr/>
          <p:nvPr/>
        </p:nvSpPr>
        <p:spPr>
          <a:xfrm>
            <a:off x="1975313" y="973800"/>
            <a:ext cx="8241300" cy="49104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56" name="Google Shape;356;p5"/>
          <p:cNvSpPr txBox="1"/>
          <p:nvPr>
            <p:ph type="title"/>
          </p:nvPr>
        </p:nvSpPr>
        <p:spPr>
          <a:xfrm>
            <a:off x="2726550" y="1814925"/>
            <a:ext cx="6738900" cy="2066100"/>
          </a:xfrm>
          <a:prstGeom prst="rect">
            <a:avLst/>
          </a:prstGeom>
        </p:spPr>
        <p:txBody>
          <a:bodyPr anchorCtr="0" anchor="ctr" bIns="121900" lIns="121900" spcFirstLastPara="1" rIns="121900" wrap="square" tIns="121900">
            <a:noAutofit/>
          </a:bodyPr>
          <a:lstStyle>
            <a:lvl1pPr indent="0" lvl="0" marL="0" marR="0" rtl="0" algn="l">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p:txBody>
      </p:sp>
      <p:sp>
        <p:nvSpPr>
          <p:cNvPr id="357" name="Google Shape;357;p5"/>
          <p:cNvSpPr txBox="1"/>
          <p:nvPr>
            <p:ph idx="1" type="body"/>
          </p:nvPr>
        </p:nvSpPr>
        <p:spPr>
          <a:xfrm>
            <a:off x="2726550" y="4279575"/>
            <a:ext cx="6738900" cy="7635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grpSp>
        <p:nvGrpSpPr>
          <p:cNvPr id="358" name="Google Shape;358;p5"/>
          <p:cNvGrpSpPr/>
          <p:nvPr/>
        </p:nvGrpSpPr>
        <p:grpSpPr>
          <a:xfrm rot="2700000">
            <a:off x="8817987" y="1002137"/>
            <a:ext cx="2088717" cy="437384"/>
            <a:chOff x="3387375" y="865247"/>
            <a:chExt cx="2088737" cy="437388"/>
          </a:xfrm>
        </p:grpSpPr>
        <p:sp>
          <p:nvSpPr>
            <p:cNvPr id="359" name="Google Shape;359;p5"/>
            <p:cNvSpPr/>
            <p:nvPr/>
          </p:nvSpPr>
          <p:spPr>
            <a:xfrm>
              <a:off x="3387375" y="865247"/>
              <a:ext cx="2088737" cy="437388"/>
            </a:xfrm>
            <a:custGeom>
              <a:rect b="b" l="l" r="r" t="t"/>
              <a:pathLst>
                <a:path extrusionOk="0" h="437388" w="2088737">
                  <a:moveTo>
                    <a:pt x="104966" y="8382"/>
                  </a:moveTo>
                  <a:lnTo>
                    <a:pt x="1992630" y="0"/>
                  </a:lnTo>
                  <a:lnTo>
                    <a:pt x="2087118" y="82010"/>
                  </a:lnTo>
                  <a:lnTo>
                    <a:pt x="1995964" y="156496"/>
                  </a:lnTo>
                  <a:lnTo>
                    <a:pt x="2088737" y="224980"/>
                  </a:lnTo>
                  <a:lnTo>
                    <a:pt x="1994249" y="291084"/>
                  </a:lnTo>
                  <a:lnTo>
                    <a:pt x="2085404" y="374713"/>
                  </a:lnTo>
                  <a:lnTo>
                    <a:pt x="1990916" y="435769"/>
                  </a:lnTo>
                  <a:lnTo>
                    <a:pt x="104966" y="437388"/>
                  </a:lnTo>
                  <a:lnTo>
                    <a:pt x="0" y="358902"/>
                  </a:lnTo>
                  <a:lnTo>
                    <a:pt x="106490" y="288703"/>
                  </a:lnTo>
                  <a:lnTo>
                    <a:pt x="6382" y="219456"/>
                  </a:lnTo>
                  <a:lnTo>
                    <a:pt x="106490" y="141732"/>
                  </a:lnTo>
                  <a:lnTo>
                    <a:pt x="3429" y="70580"/>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0" name="Google Shape;360;p5"/>
            <p:cNvSpPr/>
            <p:nvPr/>
          </p:nvSpPr>
          <p:spPr>
            <a:xfrm>
              <a:off x="3499579"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5"/>
            <p:cNvSpPr/>
            <p:nvPr/>
          </p:nvSpPr>
          <p:spPr>
            <a:xfrm>
              <a:off x="3499579" y="1151950"/>
              <a:ext cx="95821" cy="95821"/>
            </a:xfrm>
            <a:custGeom>
              <a:rect b="b" l="l" r="r" t="t"/>
              <a:pathLst>
                <a:path extrusionOk="0" h="95821" w="95821">
                  <a:moveTo>
                    <a:pt x="0" y="47911"/>
                  </a:moveTo>
                  <a:cubicBezTo>
                    <a:pt x="0" y="21431"/>
                    <a:pt x="21431" y="0"/>
                    <a:pt x="47911" y="0"/>
                  </a:cubicBezTo>
                  <a:cubicBezTo>
                    <a:pt x="74390" y="0"/>
                    <a:pt x="95822" y="21431"/>
                    <a:pt x="95822" y="47911"/>
                  </a:cubicBezTo>
                  <a:cubicBezTo>
                    <a:pt x="95822"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5"/>
            <p:cNvSpPr/>
            <p:nvPr/>
          </p:nvSpPr>
          <p:spPr>
            <a:xfrm>
              <a:off x="3728941" y="1035935"/>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5"/>
            <p:cNvSpPr/>
            <p:nvPr/>
          </p:nvSpPr>
          <p:spPr>
            <a:xfrm>
              <a:off x="3955446"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5"/>
            <p:cNvSpPr/>
            <p:nvPr/>
          </p:nvSpPr>
          <p:spPr>
            <a:xfrm>
              <a:off x="3955446"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5"/>
            <p:cNvSpPr/>
            <p:nvPr/>
          </p:nvSpPr>
          <p:spPr>
            <a:xfrm>
              <a:off x="4184808"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5"/>
            <p:cNvSpPr/>
            <p:nvPr/>
          </p:nvSpPr>
          <p:spPr>
            <a:xfrm>
              <a:off x="4411312"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5"/>
            <p:cNvSpPr/>
            <p:nvPr/>
          </p:nvSpPr>
          <p:spPr>
            <a:xfrm>
              <a:off x="4411312"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5"/>
            <p:cNvSpPr/>
            <p:nvPr/>
          </p:nvSpPr>
          <p:spPr>
            <a:xfrm>
              <a:off x="4640579" y="1035935"/>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526"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5"/>
            <p:cNvSpPr/>
            <p:nvPr/>
          </p:nvSpPr>
          <p:spPr>
            <a:xfrm>
              <a:off x="4867179"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5"/>
            <p:cNvSpPr/>
            <p:nvPr/>
          </p:nvSpPr>
          <p:spPr>
            <a:xfrm>
              <a:off x="4867179"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5"/>
            <p:cNvSpPr/>
            <p:nvPr/>
          </p:nvSpPr>
          <p:spPr>
            <a:xfrm>
              <a:off x="5297328" y="91982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5"/>
            <p:cNvSpPr/>
            <p:nvPr/>
          </p:nvSpPr>
          <p:spPr>
            <a:xfrm>
              <a:off x="5297328"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5"/>
            <p:cNvSpPr/>
            <p:nvPr/>
          </p:nvSpPr>
          <p:spPr>
            <a:xfrm>
              <a:off x="5096446"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74" name="Google Shape;374;p5"/>
          <p:cNvSpPr/>
          <p:nvPr/>
        </p:nvSpPr>
        <p:spPr>
          <a:xfrm>
            <a:off x="9479321" y="501832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5"/>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5 Two columns">
  <p:cSld name="CUSTOM_4">
    <p:bg>
      <p:bgPr>
        <a:solidFill>
          <a:schemeClr val="accent3"/>
        </a:solidFill>
      </p:bgPr>
    </p:bg>
    <p:spTree>
      <p:nvGrpSpPr>
        <p:cNvPr id="376" name="Shape 376"/>
        <p:cNvGrpSpPr/>
        <p:nvPr/>
      </p:nvGrpSpPr>
      <p:grpSpPr>
        <a:xfrm>
          <a:off x="0" y="0"/>
          <a:ext cx="0" cy="0"/>
          <a:chOff x="0" y="0"/>
          <a:chExt cx="0" cy="0"/>
        </a:xfrm>
      </p:grpSpPr>
      <p:grpSp>
        <p:nvGrpSpPr>
          <p:cNvPr id="377" name="Google Shape;377;p6"/>
          <p:cNvGrpSpPr/>
          <p:nvPr/>
        </p:nvGrpSpPr>
        <p:grpSpPr>
          <a:xfrm>
            <a:off x="14262" y="21569"/>
            <a:ext cx="12190197" cy="6762525"/>
            <a:chOff x="-61938" y="-54631"/>
            <a:chExt cx="12190197" cy="6762525"/>
          </a:xfrm>
        </p:grpSpPr>
        <p:sp>
          <p:nvSpPr>
            <p:cNvPr id="378" name="Google Shape;378;p6"/>
            <p:cNvSpPr/>
            <p:nvPr/>
          </p:nvSpPr>
          <p:spPr>
            <a:xfrm>
              <a:off x="7454713" y="3360655"/>
              <a:ext cx="104180" cy="112133"/>
            </a:xfrm>
            <a:custGeom>
              <a:rect b="b" l="l" r="r" t="t"/>
              <a:pathLst>
                <a:path extrusionOk="0" h="115900" w="107680">
                  <a:moveTo>
                    <a:pt x="43462" y="1041"/>
                  </a:moveTo>
                  <a:cubicBezTo>
                    <a:pt x="-23022" y="11138"/>
                    <a:pt x="-7846" y="108483"/>
                    <a:pt x="52606" y="115341"/>
                  </a:cubicBezTo>
                  <a:cubicBezTo>
                    <a:pt x="60162" y="116491"/>
                    <a:pt x="67910" y="115862"/>
                    <a:pt x="75212" y="113500"/>
                  </a:cubicBezTo>
                  <a:cubicBezTo>
                    <a:pt x="133569" y="95656"/>
                    <a:pt x="107343" y="-11659"/>
                    <a:pt x="43462" y="10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79" name="Google Shape;379;p6"/>
            <p:cNvSpPr/>
            <p:nvPr/>
          </p:nvSpPr>
          <p:spPr>
            <a:xfrm>
              <a:off x="1893342" y="1365537"/>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0" name="Google Shape;380;p6"/>
            <p:cNvSpPr/>
            <p:nvPr/>
          </p:nvSpPr>
          <p:spPr>
            <a:xfrm>
              <a:off x="1960217" y="4213916"/>
              <a:ext cx="104156" cy="103402"/>
            </a:xfrm>
            <a:custGeom>
              <a:rect b="b" l="l" r="r" t="t"/>
              <a:pathLst>
                <a:path extrusionOk="0" h="106875" w="107655">
                  <a:moveTo>
                    <a:pt x="9677" y="89227"/>
                  </a:moveTo>
                  <a:cubicBezTo>
                    <a:pt x="43331" y="136281"/>
                    <a:pt x="132105" y="80210"/>
                    <a:pt x="101243" y="26680"/>
                  </a:cubicBezTo>
                  <a:cubicBezTo>
                    <a:pt x="72097" y="-30089"/>
                    <a:pt x="-10770" y="13027"/>
                    <a:pt x="1168" y="69479"/>
                  </a:cubicBezTo>
                  <a:cubicBezTo>
                    <a:pt x="2431" y="76635"/>
                    <a:pt x="5346" y="83398"/>
                    <a:pt x="9677" y="892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1" name="Google Shape;381;p6"/>
            <p:cNvSpPr/>
            <p:nvPr/>
          </p:nvSpPr>
          <p:spPr>
            <a:xfrm>
              <a:off x="3055341" y="419220"/>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2" name="Google Shape;382;p6"/>
            <p:cNvSpPr/>
            <p:nvPr/>
          </p:nvSpPr>
          <p:spPr>
            <a:xfrm>
              <a:off x="343516" y="3815082"/>
              <a:ext cx="114569" cy="110318"/>
            </a:xfrm>
            <a:custGeom>
              <a:rect b="b" l="l" r="r" t="t"/>
              <a:pathLst>
                <a:path extrusionOk="0" h="114024" w="118418">
                  <a:moveTo>
                    <a:pt x="6508" y="89389"/>
                  </a:moveTo>
                  <a:cubicBezTo>
                    <a:pt x="35909" y="145015"/>
                    <a:pt x="139858" y="97517"/>
                    <a:pt x="114458" y="35287"/>
                  </a:cubicBezTo>
                  <a:cubicBezTo>
                    <a:pt x="91281" y="-30181"/>
                    <a:pt x="-4414" y="4236"/>
                    <a:pt x="158" y="67037"/>
                  </a:cubicBezTo>
                  <a:cubicBezTo>
                    <a:pt x="520" y="74879"/>
                    <a:pt x="2693" y="82531"/>
                    <a:pt x="6508" y="8938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3" name="Google Shape;383;p6"/>
            <p:cNvSpPr/>
            <p:nvPr/>
          </p:nvSpPr>
          <p:spPr>
            <a:xfrm>
              <a:off x="443858" y="5722809"/>
              <a:ext cx="106114" cy="101405"/>
            </a:xfrm>
            <a:custGeom>
              <a:rect b="b" l="l" r="r" t="t"/>
              <a:pathLst>
                <a:path extrusionOk="0" h="104811" w="109679">
                  <a:moveTo>
                    <a:pt x="92189" y="92030"/>
                  </a:moveTo>
                  <a:cubicBezTo>
                    <a:pt x="140259" y="50565"/>
                    <a:pt x="79489" y="-19603"/>
                    <a:pt x="27356" y="5162"/>
                  </a:cubicBezTo>
                  <a:cubicBezTo>
                    <a:pt x="20766" y="8032"/>
                    <a:pt x="14923" y="12382"/>
                    <a:pt x="10274" y="17862"/>
                  </a:cubicBezTo>
                  <a:cubicBezTo>
                    <a:pt x="-27445" y="61550"/>
                    <a:pt x="47549" y="134385"/>
                    <a:pt x="92189" y="9203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4" name="Google Shape;384;p6"/>
            <p:cNvSpPr/>
            <p:nvPr/>
          </p:nvSpPr>
          <p:spPr>
            <a:xfrm>
              <a:off x="5222815" y="5832046"/>
              <a:ext cx="117962" cy="108221"/>
            </a:xfrm>
            <a:custGeom>
              <a:rect b="b" l="l" r="r" t="t"/>
              <a:pathLst>
                <a:path extrusionOk="0" h="111856" w="121925">
                  <a:moveTo>
                    <a:pt x="101081" y="99553"/>
                  </a:moveTo>
                  <a:cubicBezTo>
                    <a:pt x="107481" y="94924"/>
                    <a:pt x="112701" y="88859"/>
                    <a:pt x="116321" y="81836"/>
                  </a:cubicBezTo>
                  <a:cubicBezTo>
                    <a:pt x="146165" y="26401"/>
                    <a:pt x="48883" y="-33480"/>
                    <a:pt x="11355" y="22273"/>
                  </a:cubicBezTo>
                  <a:cubicBezTo>
                    <a:pt x="-30111" y="77899"/>
                    <a:pt x="51677" y="138351"/>
                    <a:pt x="101081" y="995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5" name="Google Shape;385;p6"/>
            <p:cNvSpPr/>
            <p:nvPr/>
          </p:nvSpPr>
          <p:spPr>
            <a:xfrm>
              <a:off x="5723462" y="17826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6" name="Google Shape;386;p6"/>
            <p:cNvSpPr/>
            <p:nvPr/>
          </p:nvSpPr>
          <p:spPr>
            <a:xfrm>
              <a:off x="5570648" y="3994950"/>
              <a:ext cx="98468" cy="109149"/>
            </a:xfrm>
            <a:custGeom>
              <a:rect b="b" l="l" r="r" t="t"/>
              <a:pathLst>
                <a:path extrusionOk="0" h="112815" w="101776">
                  <a:moveTo>
                    <a:pt x="86208" y="14999"/>
                  </a:moveTo>
                  <a:cubicBezTo>
                    <a:pt x="81249" y="9678"/>
                    <a:pt x="75115" y="5595"/>
                    <a:pt x="68301" y="3061"/>
                  </a:cubicBezTo>
                  <a:cubicBezTo>
                    <a:pt x="14326" y="-18211"/>
                    <a:pt x="-29743" y="77356"/>
                    <a:pt x="25375" y="105614"/>
                  </a:cubicBezTo>
                  <a:cubicBezTo>
                    <a:pt x="80811" y="137427"/>
                    <a:pt x="127038" y="55956"/>
                    <a:pt x="86208" y="149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7" name="Google Shape;387;p6"/>
            <p:cNvSpPr/>
            <p:nvPr/>
          </p:nvSpPr>
          <p:spPr>
            <a:xfrm>
              <a:off x="3175898" y="2474827"/>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8" name="Google Shape;388;p6"/>
            <p:cNvSpPr/>
            <p:nvPr/>
          </p:nvSpPr>
          <p:spPr>
            <a:xfrm>
              <a:off x="3456703" y="4297470"/>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89" name="Google Shape;389;p6"/>
            <p:cNvSpPr/>
            <p:nvPr/>
          </p:nvSpPr>
          <p:spPr>
            <a:xfrm>
              <a:off x="4618702" y="3351153"/>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0" name="Google Shape;390;p6"/>
            <p:cNvSpPr/>
            <p:nvPr/>
          </p:nvSpPr>
          <p:spPr>
            <a:xfrm>
              <a:off x="4739259" y="5406760"/>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1" name="Google Shape;391;p6"/>
            <p:cNvSpPr/>
            <p:nvPr/>
          </p:nvSpPr>
          <p:spPr>
            <a:xfrm>
              <a:off x="937562" y="954764"/>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2" name="Google Shape;392;p6"/>
            <p:cNvSpPr/>
            <p:nvPr/>
          </p:nvSpPr>
          <p:spPr>
            <a:xfrm>
              <a:off x="551011" y="2421236"/>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393" name="Google Shape;393;p6"/>
            <p:cNvGrpSpPr/>
            <p:nvPr/>
          </p:nvGrpSpPr>
          <p:grpSpPr>
            <a:xfrm>
              <a:off x="184324" y="-54631"/>
              <a:ext cx="10683355" cy="2497344"/>
              <a:chOff x="135815" y="2828480"/>
              <a:chExt cx="8869535" cy="2073345"/>
            </a:xfrm>
          </p:grpSpPr>
          <p:sp>
            <p:nvSpPr>
              <p:cNvPr id="394" name="Google Shape;394;p6"/>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5" name="Google Shape;395;p6"/>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6" name="Google Shape;396;p6"/>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7" name="Google Shape;397;p6"/>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8" name="Google Shape;398;p6"/>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399" name="Google Shape;399;p6"/>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0" name="Google Shape;400;p6"/>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1" name="Google Shape;401;p6"/>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2" name="Google Shape;402;p6"/>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3" name="Google Shape;403;p6"/>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4" name="Google Shape;404;p6"/>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5" name="Google Shape;405;p6"/>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6" name="Google Shape;406;p6"/>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7" name="Google Shape;407;p6"/>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8" name="Google Shape;408;p6"/>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09" name="Google Shape;409;p6"/>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0" name="Google Shape;410;p6"/>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1" name="Google Shape;411;p6"/>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2" name="Google Shape;412;p6"/>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3" name="Google Shape;413;p6"/>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4" name="Google Shape;414;p6"/>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5" name="Google Shape;415;p6"/>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6" name="Google Shape;416;p6"/>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7" name="Google Shape;417;p6"/>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8" name="Google Shape;418;p6"/>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19" name="Google Shape;419;p6"/>
              <p:cNvSpPr/>
              <p:nvPr/>
            </p:nvSpPr>
            <p:spPr>
              <a:xfrm>
                <a:off x="135815" y="39755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20" name="Google Shape;420;p6"/>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421" name="Google Shape;421;p6"/>
            <p:cNvGrpSpPr/>
            <p:nvPr/>
          </p:nvGrpSpPr>
          <p:grpSpPr>
            <a:xfrm>
              <a:off x="1444904" y="2368630"/>
              <a:ext cx="10683355" cy="2497344"/>
              <a:chOff x="135815" y="2828480"/>
              <a:chExt cx="8869535" cy="2073345"/>
            </a:xfrm>
          </p:grpSpPr>
          <p:sp>
            <p:nvSpPr>
              <p:cNvPr id="422" name="Google Shape;422;p6"/>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23" name="Google Shape;423;p6"/>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24" name="Google Shape;424;p6"/>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25" name="Google Shape;425;p6"/>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26" name="Google Shape;426;p6"/>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27" name="Google Shape;427;p6"/>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28" name="Google Shape;428;p6"/>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29" name="Google Shape;429;p6"/>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0" name="Google Shape;430;p6"/>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1" name="Google Shape;431;p6"/>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2" name="Google Shape;432;p6"/>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3" name="Google Shape;433;p6"/>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4" name="Google Shape;434;p6"/>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5" name="Google Shape;435;p6"/>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6" name="Google Shape;436;p6"/>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7" name="Google Shape;437;p6"/>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8" name="Google Shape;438;p6"/>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39" name="Google Shape;439;p6"/>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0" name="Google Shape;440;p6"/>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1" name="Google Shape;441;p6"/>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2" name="Google Shape;442;p6"/>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3" name="Google Shape;443;p6"/>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4" name="Google Shape;444;p6"/>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5" name="Google Shape;445;p6"/>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6" name="Google Shape;446;p6"/>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7" name="Google Shape;447;p6"/>
              <p:cNvSpPr/>
              <p:nvPr/>
            </p:nvSpPr>
            <p:spPr>
              <a:xfrm>
                <a:off x="135815" y="39755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48" name="Google Shape;448;p6"/>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449" name="Google Shape;449;p6"/>
            <p:cNvGrpSpPr/>
            <p:nvPr/>
          </p:nvGrpSpPr>
          <p:grpSpPr>
            <a:xfrm>
              <a:off x="-61938" y="4210550"/>
              <a:ext cx="10683355" cy="2497344"/>
              <a:chOff x="135815" y="2828480"/>
              <a:chExt cx="8869535" cy="2073345"/>
            </a:xfrm>
          </p:grpSpPr>
          <p:sp>
            <p:nvSpPr>
              <p:cNvPr id="450" name="Google Shape;450;p6"/>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1" name="Google Shape;451;p6"/>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2" name="Google Shape;452;p6"/>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3" name="Google Shape;453;p6"/>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4" name="Google Shape;454;p6"/>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5" name="Google Shape;455;p6"/>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6" name="Google Shape;456;p6"/>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7" name="Google Shape;457;p6"/>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8" name="Google Shape;458;p6"/>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59" name="Google Shape;459;p6"/>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0" name="Google Shape;460;p6"/>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1" name="Google Shape;461;p6"/>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2" name="Google Shape;462;p6"/>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3" name="Google Shape;463;p6"/>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4" name="Google Shape;464;p6"/>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5" name="Google Shape;465;p6"/>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6" name="Google Shape;466;p6"/>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7" name="Google Shape;467;p6"/>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8" name="Google Shape;468;p6"/>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69" name="Google Shape;469;p6"/>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70" name="Google Shape;470;p6"/>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71" name="Google Shape;471;p6"/>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72" name="Google Shape;472;p6"/>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73" name="Google Shape;473;p6"/>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74" name="Google Shape;474;p6"/>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75" name="Google Shape;475;p6"/>
              <p:cNvSpPr/>
              <p:nvPr/>
            </p:nvSpPr>
            <p:spPr>
              <a:xfrm>
                <a:off x="135815" y="3532738"/>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76" name="Google Shape;476;p6"/>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477" name="Google Shape;477;p6"/>
            <p:cNvSpPr/>
            <p:nvPr/>
          </p:nvSpPr>
          <p:spPr>
            <a:xfrm>
              <a:off x="8818898" y="1123567"/>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78" name="Google Shape;478;p6"/>
            <p:cNvSpPr/>
            <p:nvPr/>
          </p:nvSpPr>
          <p:spPr>
            <a:xfrm>
              <a:off x="10800098" y="3207713"/>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79" name="Google Shape;479;p6"/>
            <p:cNvSpPr/>
            <p:nvPr/>
          </p:nvSpPr>
          <p:spPr>
            <a:xfrm>
              <a:off x="10716329" y="49285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0" name="Google Shape;480;p6"/>
            <p:cNvSpPr/>
            <p:nvPr/>
          </p:nvSpPr>
          <p:spPr>
            <a:xfrm>
              <a:off x="11177566" y="6376826"/>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1" name="Google Shape;481;p6"/>
            <p:cNvSpPr/>
            <p:nvPr/>
          </p:nvSpPr>
          <p:spPr>
            <a:xfrm>
              <a:off x="835561" y="6377835"/>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2" name="Google Shape;482;p6"/>
            <p:cNvSpPr/>
            <p:nvPr/>
          </p:nvSpPr>
          <p:spPr>
            <a:xfrm>
              <a:off x="2603729" y="4941959"/>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3" name="Google Shape;483;p6"/>
            <p:cNvSpPr/>
            <p:nvPr/>
          </p:nvSpPr>
          <p:spPr>
            <a:xfrm>
              <a:off x="1393613" y="5730200"/>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4" name="Google Shape;484;p6"/>
            <p:cNvSpPr/>
            <p:nvPr/>
          </p:nvSpPr>
          <p:spPr>
            <a:xfrm>
              <a:off x="8213261" y="5325482"/>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5" name="Google Shape;485;p6"/>
            <p:cNvSpPr/>
            <p:nvPr/>
          </p:nvSpPr>
          <p:spPr>
            <a:xfrm>
              <a:off x="11635701" y="2044340"/>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6" name="Google Shape;486;p6"/>
            <p:cNvSpPr/>
            <p:nvPr/>
          </p:nvSpPr>
          <p:spPr>
            <a:xfrm>
              <a:off x="11903158" y="85844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7" name="Google Shape;487;p6"/>
            <p:cNvSpPr/>
            <p:nvPr/>
          </p:nvSpPr>
          <p:spPr>
            <a:xfrm>
              <a:off x="11244104" y="574841"/>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8" name="Google Shape;488;p6"/>
            <p:cNvSpPr/>
            <p:nvPr/>
          </p:nvSpPr>
          <p:spPr>
            <a:xfrm>
              <a:off x="9918931" y="126013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89" name="Google Shape;489;p6"/>
            <p:cNvSpPr/>
            <p:nvPr/>
          </p:nvSpPr>
          <p:spPr>
            <a:xfrm>
              <a:off x="4221593" y="164870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90" name="Google Shape;490;p6"/>
            <p:cNvSpPr/>
            <p:nvPr/>
          </p:nvSpPr>
          <p:spPr>
            <a:xfrm>
              <a:off x="5373172" y="468867"/>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91" name="Google Shape;491;p6"/>
            <p:cNvSpPr/>
            <p:nvPr/>
          </p:nvSpPr>
          <p:spPr>
            <a:xfrm>
              <a:off x="6343082" y="173151"/>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492" name="Google Shape;492;p6"/>
            <p:cNvSpPr/>
            <p:nvPr/>
          </p:nvSpPr>
          <p:spPr>
            <a:xfrm>
              <a:off x="258184" y="204438"/>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493" name="Google Shape;493;p6"/>
          <p:cNvSpPr/>
          <p:nvPr/>
        </p:nvSpPr>
        <p:spPr>
          <a:xfrm>
            <a:off x="514010" y="380625"/>
            <a:ext cx="11163966" cy="6096761"/>
          </a:xfrm>
          <a:custGeom>
            <a:rect b="b" l="l" r="r" t="t"/>
            <a:pathLst>
              <a:path extrusionOk="0" h="4064507" w="7442644">
                <a:moveTo>
                  <a:pt x="159449" y="0"/>
                </a:moveTo>
                <a:cubicBezTo>
                  <a:pt x="71056" y="0"/>
                  <a:pt x="0" y="71056"/>
                  <a:pt x="0" y="159448"/>
                </a:cubicBezTo>
                <a:lnTo>
                  <a:pt x="0" y="3903345"/>
                </a:lnTo>
                <a:cubicBezTo>
                  <a:pt x="0" y="3991737"/>
                  <a:pt x="70961" y="4064508"/>
                  <a:pt x="159449" y="4064508"/>
                </a:cubicBezTo>
                <a:lnTo>
                  <a:pt x="7283196" y="4064508"/>
                </a:lnTo>
                <a:cubicBezTo>
                  <a:pt x="7371588" y="4064508"/>
                  <a:pt x="7442645" y="3991642"/>
                  <a:pt x="7442645" y="3903345"/>
                </a:cubicBezTo>
                <a:lnTo>
                  <a:pt x="7442645" y="159448"/>
                </a:lnTo>
                <a:cubicBezTo>
                  <a:pt x="7442645" y="71056"/>
                  <a:pt x="7371588" y="0"/>
                  <a:pt x="7283196" y="0"/>
                </a:cubicBezTo>
                <a:lnTo>
                  <a:pt x="7028403" y="0"/>
                </a:lnTo>
                <a:lnTo>
                  <a:pt x="7028403" y="173355"/>
                </a:lnTo>
                <a:cubicBezTo>
                  <a:pt x="7059168" y="196882"/>
                  <a:pt x="7082124" y="228695"/>
                  <a:pt x="7082124" y="270415"/>
                </a:cubicBezTo>
                <a:cubicBezTo>
                  <a:pt x="7082124" y="341567"/>
                  <a:pt x="7024974" y="398717"/>
                  <a:pt x="6953822" y="398717"/>
                </a:cubicBezTo>
                <a:cubicBezTo>
                  <a:pt x="6882670" y="398717"/>
                  <a:pt x="6823805" y="341567"/>
                  <a:pt x="6823805" y="270415"/>
                </a:cubicBezTo>
                <a:cubicBezTo>
                  <a:pt x="6823805" y="228791"/>
                  <a:pt x="6846856" y="196882"/>
                  <a:pt x="6877526" y="173355"/>
                </a:cubicBezTo>
                <a:lnTo>
                  <a:pt x="6877526" y="0"/>
                </a:lnTo>
                <a:lnTo>
                  <a:pt x="6596730" y="0"/>
                </a:lnTo>
                <a:lnTo>
                  <a:pt x="6596730" y="173355"/>
                </a:lnTo>
                <a:cubicBezTo>
                  <a:pt x="6628162" y="196882"/>
                  <a:pt x="6650451" y="228219"/>
                  <a:pt x="6650451" y="270415"/>
                </a:cubicBezTo>
                <a:cubicBezTo>
                  <a:pt x="6650451" y="341567"/>
                  <a:pt x="6593301" y="398717"/>
                  <a:pt x="6522149" y="398717"/>
                </a:cubicBezTo>
                <a:cubicBezTo>
                  <a:pt x="6450997" y="398717"/>
                  <a:pt x="6393847" y="341567"/>
                  <a:pt x="6393847" y="270415"/>
                </a:cubicBezTo>
                <a:cubicBezTo>
                  <a:pt x="6393847" y="228695"/>
                  <a:pt x="6416802" y="196882"/>
                  <a:pt x="6447568" y="173355"/>
                </a:cubicBezTo>
                <a:lnTo>
                  <a:pt x="6447568" y="0"/>
                </a:lnTo>
                <a:lnTo>
                  <a:pt x="6166771" y="0"/>
                </a:lnTo>
                <a:lnTo>
                  <a:pt x="6166771" y="173355"/>
                </a:lnTo>
                <a:cubicBezTo>
                  <a:pt x="6197442" y="196882"/>
                  <a:pt x="6220492" y="228791"/>
                  <a:pt x="6220492" y="270415"/>
                </a:cubicBezTo>
                <a:cubicBezTo>
                  <a:pt x="6220492" y="341567"/>
                  <a:pt x="6161628" y="398717"/>
                  <a:pt x="6090476" y="398717"/>
                </a:cubicBezTo>
                <a:cubicBezTo>
                  <a:pt x="6019324" y="398717"/>
                  <a:pt x="5962174" y="341567"/>
                  <a:pt x="5962174" y="270415"/>
                </a:cubicBezTo>
                <a:cubicBezTo>
                  <a:pt x="5962174" y="228695"/>
                  <a:pt x="5985129" y="196882"/>
                  <a:pt x="6015895" y="173355"/>
                </a:cubicBezTo>
                <a:lnTo>
                  <a:pt x="6015895" y="0"/>
                </a:lnTo>
                <a:lnTo>
                  <a:pt x="5735098" y="0"/>
                </a:lnTo>
                <a:lnTo>
                  <a:pt x="5735098" y="173355"/>
                </a:lnTo>
                <a:cubicBezTo>
                  <a:pt x="5765864" y="196882"/>
                  <a:pt x="5788819" y="228695"/>
                  <a:pt x="5788819" y="270415"/>
                </a:cubicBezTo>
                <a:cubicBezTo>
                  <a:pt x="5788819" y="341567"/>
                  <a:pt x="5731669" y="398717"/>
                  <a:pt x="5660518" y="398717"/>
                </a:cubicBezTo>
                <a:cubicBezTo>
                  <a:pt x="5589365" y="398717"/>
                  <a:pt x="5532215" y="341567"/>
                  <a:pt x="5532215" y="270415"/>
                </a:cubicBezTo>
                <a:cubicBezTo>
                  <a:pt x="5532215" y="228219"/>
                  <a:pt x="5554504" y="196787"/>
                  <a:pt x="5585937" y="173355"/>
                </a:cubicBezTo>
                <a:lnTo>
                  <a:pt x="5585937" y="0"/>
                </a:lnTo>
                <a:lnTo>
                  <a:pt x="5305140" y="0"/>
                </a:lnTo>
                <a:lnTo>
                  <a:pt x="5305140" y="173355"/>
                </a:lnTo>
                <a:cubicBezTo>
                  <a:pt x="5335810" y="196882"/>
                  <a:pt x="5358860" y="228791"/>
                  <a:pt x="5358860" y="270415"/>
                </a:cubicBezTo>
                <a:cubicBezTo>
                  <a:pt x="5358860" y="341567"/>
                  <a:pt x="5299996" y="398717"/>
                  <a:pt x="5228844" y="398717"/>
                </a:cubicBezTo>
                <a:cubicBezTo>
                  <a:pt x="5157692" y="398717"/>
                  <a:pt x="5100542" y="341567"/>
                  <a:pt x="5100542" y="270415"/>
                </a:cubicBezTo>
                <a:cubicBezTo>
                  <a:pt x="5100542" y="228695"/>
                  <a:pt x="5123498" y="196882"/>
                  <a:pt x="5154264" y="173355"/>
                </a:cubicBezTo>
                <a:lnTo>
                  <a:pt x="5154264" y="0"/>
                </a:lnTo>
                <a:lnTo>
                  <a:pt x="4873467" y="0"/>
                </a:lnTo>
                <a:lnTo>
                  <a:pt x="4873467" y="173355"/>
                </a:lnTo>
                <a:cubicBezTo>
                  <a:pt x="4904232" y="196882"/>
                  <a:pt x="4927187" y="228695"/>
                  <a:pt x="4927187" y="270415"/>
                </a:cubicBezTo>
                <a:cubicBezTo>
                  <a:pt x="4927187" y="341567"/>
                  <a:pt x="4870037" y="398717"/>
                  <a:pt x="4798886" y="398717"/>
                </a:cubicBezTo>
                <a:cubicBezTo>
                  <a:pt x="4727734" y="398717"/>
                  <a:pt x="4668869" y="341567"/>
                  <a:pt x="4668869" y="270415"/>
                </a:cubicBezTo>
                <a:cubicBezTo>
                  <a:pt x="4668869" y="228219"/>
                  <a:pt x="4692968" y="196787"/>
                  <a:pt x="4724305" y="173355"/>
                </a:cubicBezTo>
                <a:lnTo>
                  <a:pt x="4724305" y="0"/>
                </a:lnTo>
                <a:lnTo>
                  <a:pt x="4442365" y="0"/>
                </a:lnTo>
                <a:lnTo>
                  <a:pt x="4442365" y="173355"/>
                </a:lnTo>
                <a:cubicBezTo>
                  <a:pt x="4473798" y="196882"/>
                  <a:pt x="4497801" y="228219"/>
                  <a:pt x="4497801" y="270415"/>
                </a:cubicBezTo>
                <a:cubicBezTo>
                  <a:pt x="4497801" y="341567"/>
                  <a:pt x="4438936" y="398717"/>
                  <a:pt x="4367784" y="398717"/>
                </a:cubicBezTo>
                <a:cubicBezTo>
                  <a:pt x="4296633" y="398717"/>
                  <a:pt x="4239483" y="341567"/>
                  <a:pt x="4239483" y="270415"/>
                </a:cubicBezTo>
                <a:cubicBezTo>
                  <a:pt x="4239483" y="228695"/>
                  <a:pt x="4262438" y="196882"/>
                  <a:pt x="4293203" y="173355"/>
                </a:cubicBezTo>
                <a:lnTo>
                  <a:pt x="4293203" y="0"/>
                </a:lnTo>
                <a:lnTo>
                  <a:pt x="4012406" y="0"/>
                </a:lnTo>
                <a:lnTo>
                  <a:pt x="4012406" y="173355"/>
                </a:lnTo>
                <a:cubicBezTo>
                  <a:pt x="4043172" y="196882"/>
                  <a:pt x="4066223" y="228695"/>
                  <a:pt x="4066128" y="270415"/>
                </a:cubicBezTo>
                <a:cubicBezTo>
                  <a:pt x="4066128" y="341567"/>
                  <a:pt x="4008978" y="398717"/>
                  <a:pt x="3937826" y="398717"/>
                </a:cubicBezTo>
                <a:cubicBezTo>
                  <a:pt x="3866674" y="398717"/>
                  <a:pt x="3807809" y="341567"/>
                  <a:pt x="3807809" y="270415"/>
                </a:cubicBezTo>
                <a:cubicBezTo>
                  <a:pt x="3807809" y="228791"/>
                  <a:pt x="3830860" y="196882"/>
                  <a:pt x="3861530" y="173355"/>
                </a:cubicBezTo>
                <a:lnTo>
                  <a:pt x="3861530" y="0"/>
                </a:lnTo>
                <a:lnTo>
                  <a:pt x="3580733" y="0"/>
                </a:lnTo>
                <a:lnTo>
                  <a:pt x="3580733" y="173355"/>
                </a:lnTo>
                <a:cubicBezTo>
                  <a:pt x="3612166" y="196882"/>
                  <a:pt x="3634550" y="228219"/>
                  <a:pt x="3634454" y="270415"/>
                </a:cubicBezTo>
                <a:cubicBezTo>
                  <a:pt x="3634454" y="341567"/>
                  <a:pt x="3577304" y="398717"/>
                  <a:pt x="3506153" y="398717"/>
                </a:cubicBezTo>
                <a:cubicBezTo>
                  <a:pt x="3435001" y="398717"/>
                  <a:pt x="3377851" y="341567"/>
                  <a:pt x="3377851" y="270415"/>
                </a:cubicBezTo>
                <a:cubicBezTo>
                  <a:pt x="3377851" y="228695"/>
                  <a:pt x="3400806" y="196882"/>
                  <a:pt x="3431572" y="173355"/>
                </a:cubicBezTo>
                <a:lnTo>
                  <a:pt x="3431572" y="0"/>
                </a:lnTo>
                <a:lnTo>
                  <a:pt x="3150775" y="0"/>
                </a:lnTo>
                <a:lnTo>
                  <a:pt x="3150775" y="173355"/>
                </a:lnTo>
                <a:cubicBezTo>
                  <a:pt x="3181636" y="196882"/>
                  <a:pt x="3204496" y="228695"/>
                  <a:pt x="3204496" y="270415"/>
                </a:cubicBezTo>
                <a:cubicBezTo>
                  <a:pt x="3204496" y="341567"/>
                  <a:pt x="3147346" y="398717"/>
                  <a:pt x="3076194" y="398717"/>
                </a:cubicBezTo>
                <a:cubicBezTo>
                  <a:pt x="3005042" y="398717"/>
                  <a:pt x="2946178" y="341567"/>
                  <a:pt x="2946178" y="270415"/>
                </a:cubicBezTo>
                <a:cubicBezTo>
                  <a:pt x="2946178" y="228791"/>
                  <a:pt x="2969324" y="196882"/>
                  <a:pt x="2999899" y="173355"/>
                </a:cubicBezTo>
                <a:lnTo>
                  <a:pt x="2999899" y="0"/>
                </a:lnTo>
                <a:lnTo>
                  <a:pt x="2719102" y="0"/>
                </a:lnTo>
                <a:lnTo>
                  <a:pt x="2719102" y="173355"/>
                </a:lnTo>
                <a:cubicBezTo>
                  <a:pt x="2749868" y="196882"/>
                  <a:pt x="2772918" y="228695"/>
                  <a:pt x="2772823" y="270415"/>
                </a:cubicBezTo>
                <a:cubicBezTo>
                  <a:pt x="2772823" y="341567"/>
                  <a:pt x="2715673" y="398717"/>
                  <a:pt x="2644521" y="398717"/>
                </a:cubicBezTo>
                <a:cubicBezTo>
                  <a:pt x="2573370" y="398717"/>
                  <a:pt x="2516220" y="341567"/>
                  <a:pt x="2516220" y="270415"/>
                </a:cubicBezTo>
                <a:cubicBezTo>
                  <a:pt x="2516220" y="228219"/>
                  <a:pt x="2538508" y="196787"/>
                  <a:pt x="2569940" y="173355"/>
                </a:cubicBezTo>
                <a:lnTo>
                  <a:pt x="2569940" y="0"/>
                </a:lnTo>
                <a:lnTo>
                  <a:pt x="2289144" y="0"/>
                </a:lnTo>
                <a:lnTo>
                  <a:pt x="2289144" y="173355"/>
                </a:lnTo>
                <a:cubicBezTo>
                  <a:pt x="2319814" y="196882"/>
                  <a:pt x="2342864" y="228791"/>
                  <a:pt x="2342864" y="270415"/>
                </a:cubicBezTo>
                <a:cubicBezTo>
                  <a:pt x="2342864" y="341567"/>
                  <a:pt x="2284000" y="398717"/>
                  <a:pt x="2212848" y="398717"/>
                </a:cubicBezTo>
                <a:cubicBezTo>
                  <a:pt x="2141696" y="398717"/>
                  <a:pt x="2084546" y="341567"/>
                  <a:pt x="2084546" y="270415"/>
                </a:cubicBezTo>
                <a:cubicBezTo>
                  <a:pt x="2084546" y="228695"/>
                  <a:pt x="2107502" y="196882"/>
                  <a:pt x="2138267" y="173355"/>
                </a:cubicBezTo>
                <a:lnTo>
                  <a:pt x="2138267" y="0"/>
                </a:lnTo>
                <a:lnTo>
                  <a:pt x="1857470" y="0"/>
                </a:lnTo>
                <a:lnTo>
                  <a:pt x="1857470" y="173355"/>
                </a:lnTo>
                <a:cubicBezTo>
                  <a:pt x="1888236" y="196882"/>
                  <a:pt x="1911287" y="228695"/>
                  <a:pt x="1911191" y="270415"/>
                </a:cubicBezTo>
                <a:cubicBezTo>
                  <a:pt x="1911191" y="341567"/>
                  <a:pt x="1854041" y="398717"/>
                  <a:pt x="1782889" y="398717"/>
                </a:cubicBezTo>
                <a:cubicBezTo>
                  <a:pt x="1711738" y="398717"/>
                  <a:pt x="1654588" y="341567"/>
                  <a:pt x="1654588" y="270415"/>
                </a:cubicBezTo>
                <a:cubicBezTo>
                  <a:pt x="1654588" y="228219"/>
                  <a:pt x="1676876" y="196787"/>
                  <a:pt x="1708309" y="173355"/>
                </a:cubicBezTo>
                <a:lnTo>
                  <a:pt x="1708309" y="0"/>
                </a:lnTo>
                <a:lnTo>
                  <a:pt x="1427512" y="0"/>
                </a:lnTo>
                <a:lnTo>
                  <a:pt x="1427512" y="173355"/>
                </a:lnTo>
                <a:cubicBezTo>
                  <a:pt x="1458182" y="196882"/>
                  <a:pt x="1481233" y="228791"/>
                  <a:pt x="1481233" y="270415"/>
                </a:cubicBezTo>
                <a:cubicBezTo>
                  <a:pt x="1481233" y="341567"/>
                  <a:pt x="1422368" y="398717"/>
                  <a:pt x="1351217" y="398717"/>
                </a:cubicBezTo>
                <a:cubicBezTo>
                  <a:pt x="1280065" y="398717"/>
                  <a:pt x="1222915" y="341567"/>
                  <a:pt x="1222915" y="270415"/>
                </a:cubicBezTo>
                <a:cubicBezTo>
                  <a:pt x="1222915" y="228695"/>
                  <a:pt x="1245870" y="196882"/>
                  <a:pt x="1276636" y="173355"/>
                </a:cubicBezTo>
                <a:lnTo>
                  <a:pt x="1276636" y="0"/>
                </a:lnTo>
                <a:lnTo>
                  <a:pt x="995839" y="0"/>
                </a:lnTo>
                <a:lnTo>
                  <a:pt x="995839" y="173355"/>
                </a:lnTo>
                <a:cubicBezTo>
                  <a:pt x="1026700" y="196882"/>
                  <a:pt x="1049655" y="228695"/>
                  <a:pt x="1049560" y="270415"/>
                </a:cubicBezTo>
                <a:cubicBezTo>
                  <a:pt x="1049560" y="341567"/>
                  <a:pt x="992410" y="398717"/>
                  <a:pt x="921258" y="398717"/>
                </a:cubicBezTo>
                <a:cubicBezTo>
                  <a:pt x="850106" y="398717"/>
                  <a:pt x="791242" y="341567"/>
                  <a:pt x="791242" y="270415"/>
                </a:cubicBezTo>
                <a:cubicBezTo>
                  <a:pt x="791242" y="228791"/>
                  <a:pt x="814388" y="196882"/>
                  <a:pt x="844963" y="173355"/>
                </a:cubicBezTo>
                <a:lnTo>
                  <a:pt x="844963" y="0"/>
                </a:lnTo>
                <a:lnTo>
                  <a:pt x="564166" y="0"/>
                </a:lnTo>
                <a:lnTo>
                  <a:pt x="564166" y="173355"/>
                </a:lnTo>
                <a:cubicBezTo>
                  <a:pt x="595598" y="196882"/>
                  <a:pt x="618077" y="228219"/>
                  <a:pt x="617887" y="270415"/>
                </a:cubicBezTo>
                <a:cubicBezTo>
                  <a:pt x="617887" y="341567"/>
                  <a:pt x="560737" y="398717"/>
                  <a:pt x="489585" y="398717"/>
                </a:cubicBezTo>
                <a:cubicBezTo>
                  <a:pt x="418433" y="398717"/>
                  <a:pt x="361283" y="341567"/>
                  <a:pt x="361283" y="270415"/>
                </a:cubicBezTo>
                <a:cubicBezTo>
                  <a:pt x="361283" y="228695"/>
                  <a:pt x="384238" y="196882"/>
                  <a:pt x="415004" y="173355"/>
                </a:cubicBezTo>
                <a:lnTo>
                  <a:pt x="415004" y="0"/>
                </a:lnTo>
                <a:lnTo>
                  <a:pt x="159449" y="0"/>
                </a:lnTo>
                <a:close/>
              </a:path>
            </a:pathLst>
          </a:cu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494" name="Google Shape;494;p6"/>
          <p:cNvSpPr txBox="1"/>
          <p:nvPr>
            <p:ph type="title"/>
          </p:nvPr>
        </p:nvSpPr>
        <p:spPr>
          <a:xfrm>
            <a:off x="873350" y="1136300"/>
            <a:ext cx="10449600" cy="763500"/>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indent="0" lvl="0" marL="0" rtl="0" algn="ctr">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495" name="Google Shape;495;p6"/>
          <p:cNvSpPr txBox="1"/>
          <p:nvPr>
            <p:ph idx="1" type="body"/>
          </p:nvPr>
        </p:nvSpPr>
        <p:spPr>
          <a:xfrm>
            <a:off x="873350" y="2505693"/>
            <a:ext cx="4912500" cy="30504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sp>
        <p:nvSpPr>
          <p:cNvPr id="496" name="Google Shape;496;p6"/>
          <p:cNvSpPr txBox="1"/>
          <p:nvPr>
            <p:ph idx="2" type="body"/>
          </p:nvPr>
        </p:nvSpPr>
        <p:spPr>
          <a:xfrm>
            <a:off x="6409871" y="2494200"/>
            <a:ext cx="4912800" cy="30504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sp>
        <p:nvSpPr>
          <p:cNvPr id="497" name="Google Shape;497;p6"/>
          <p:cNvSpPr/>
          <p:nvPr/>
        </p:nvSpPr>
        <p:spPr>
          <a:xfrm>
            <a:off x="186597" y="48522"/>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2"/>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6"/>
          <p:cNvSpPr/>
          <p:nvPr/>
        </p:nvSpPr>
        <p:spPr>
          <a:xfrm>
            <a:off x="10594721" y="535677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6"/>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6 One column">
  <p:cSld name="CUSTOM_5">
    <p:bg>
      <p:bgPr>
        <a:solidFill>
          <a:schemeClr val="accent1"/>
        </a:solidFill>
      </p:bgPr>
    </p:bg>
    <p:spTree>
      <p:nvGrpSpPr>
        <p:cNvPr id="500" name="Shape 500"/>
        <p:cNvGrpSpPr/>
        <p:nvPr/>
      </p:nvGrpSpPr>
      <p:grpSpPr>
        <a:xfrm>
          <a:off x="0" y="0"/>
          <a:ext cx="0" cy="0"/>
          <a:chOff x="0" y="0"/>
          <a:chExt cx="0" cy="0"/>
        </a:xfrm>
      </p:grpSpPr>
      <p:grpSp>
        <p:nvGrpSpPr>
          <p:cNvPr id="501" name="Google Shape;501;p7"/>
          <p:cNvGrpSpPr/>
          <p:nvPr/>
        </p:nvGrpSpPr>
        <p:grpSpPr>
          <a:xfrm>
            <a:off x="14262" y="21569"/>
            <a:ext cx="12190197" cy="6762525"/>
            <a:chOff x="-61938" y="-54631"/>
            <a:chExt cx="12190197" cy="6762525"/>
          </a:xfrm>
        </p:grpSpPr>
        <p:sp>
          <p:nvSpPr>
            <p:cNvPr id="502" name="Google Shape;502;p7"/>
            <p:cNvSpPr/>
            <p:nvPr/>
          </p:nvSpPr>
          <p:spPr>
            <a:xfrm>
              <a:off x="7454713" y="3360655"/>
              <a:ext cx="104180" cy="112133"/>
            </a:xfrm>
            <a:custGeom>
              <a:rect b="b" l="l" r="r" t="t"/>
              <a:pathLst>
                <a:path extrusionOk="0" h="115900" w="107680">
                  <a:moveTo>
                    <a:pt x="43462" y="1041"/>
                  </a:moveTo>
                  <a:cubicBezTo>
                    <a:pt x="-23022" y="11138"/>
                    <a:pt x="-7846" y="108483"/>
                    <a:pt x="52606" y="115341"/>
                  </a:cubicBezTo>
                  <a:cubicBezTo>
                    <a:pt x="60162" y="116491"/>
                    <a:pt x="67910" y="115862"/>
                    <a:pt x="75212" y="113500"/>
                  </a:cubicBezTo>
                  <a:cubicBezTo>
                    <a:pt x="133569" y="95656"/>
                    <a:pt x="107343" y="-11659"/>
                    <a:pt x="43462" y="104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3" name="Google Shape;503;p7"/>
            <p:cNvSpPr/>
            <p:nvPr/>
          </p:nvSpPr>
          <p:spPr>
            <a:xfrm>
              <a:off x="1893342" y="1365537"/>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4" name="Google Shape;504;p7"/>
            <p:cNvSpPr/>
            <p:nvPr/>
          </p:nvSpPr>
          <p:spPr>
            <a:xfrm>
              <a:off x="1960217" y="4213916"/>
              <a:ext cx="104156" cy="103402"/>
            </a:xfrm>
            <a:custGeom>
              <a:rect b="b" l="l" r="r" t="t"/>
              <a:pathLst>
                <a:path extrusionOk="0" h="106875" w="107655">
                  <a:moveTo>
                    <a:pt x="9677" y="89227"/>
                  </a:moveTo>
                  <a:cubicBezTo>
                    <a:pt x="43331" y="136281"/>
                    <a:pt x="132105" y="80210"/>
                    <a:pt x="101243" y="26680"/>
                  </a:cubicBezTo>
                  <a:cubicBezTo>
                    <a:pt x="72097" y="-30089"/>
                    <a:pt x="-10770" y="13027"/>
                    <a:pt x="1168" y="69479"/>
                  </a:cubicBezTo>
                  <a:cubicBezTo>
                    <a:pt x="2431" y="76635"/>
                    <a:pt x="5346" y="83398"/>
                    <a:pt x="9677" y="892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5" name="Google Shape;505;p7"/>
            <p:cNvSpPr/>
            <p:nvPr/>
          </p:nvSpPr>
          <p:spPr>
            <a:xfrm>
              <a:off x="3055341" y="419220"/>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6" name="Google Shape;506;p7"/>
            <p:cNvSpPr/>
            <p:nvPr/>
          </p:nvSpPr>
          <p:spPr>
            <a:xfrm>
              <a:off x="343516" y="3815082"/>
              <a:ext cx="114569" cy="110318"/>
            </a:xfrm>
            <a:custGeom>
              <a:rect b="b" l="l" r="r" t="t"/>
              <a:pathLst>
                <a:path extrusionOk="0" h="114024" w="118418">
                  <a:moveTo>
                    <a:pt x="6508" y="89389"/>
                  </a:moveTo>
                  <a:cubicBezTo>
                    <a:pt x="35909" y="145015"/>
                    <a:pt x="139858" y="97517"/>
                    <a:pt x="114458" y="35287"/>
                  </a:cubicBezTo>
                  <a:cubicBezTo>
                    <a:pt x="91281" y="-30181"/>
                    <a:pt x="-4414" y="4236"/>
                    <a:pt x="158" y="67037"/>
                  </a:cubicBezTo>
                  <a:cubicBezTo>
                    <a:pt x="520" y="74879"/>
                    <a:pt x="2693" y="82531"/>
                    <a:pt x="6508" y="8938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7" name="Google Shape;507;p7"/>
            <p:cNvSpPr/>
            <p:nvPr/>
          </p:nvSpPr>
          <p:spPr>
            <a:xfrm>
              <a:off x="443858" y="5722809"/>
              <a:ext cx="106114" cy="101405"/>
            </a:xfrm>
            <a:custGeom>
              <a:rect b="b" l="l" r="r" t="t"/>
              <a:pathLst>
                <a:path extrusionOk="0" h="104811" w="109679">
                  <a:moveTo>
                    <a:pt x="92189" y="92030"/>
                  </a:moveTo>
                  <a:cubicBezTo>
                    <a:pt x="140259" y="50565"/>
                    <a:pt x="79489" y="-19603"/>
                    <a:pt x="27356" y="5162"/>
                  </a:cubicBezTo>
                  <a:cubicBezTo>
                    <a:pt x="20766" y="8032"/>
                    <a:pt x="14923" y="12382"/>
                    <a:pt x="10274" y="17862"/>
                  </a:cubicBezTo>
                  <a:cubicBezTo>
                    <a:pt x="-27445" y="61550"/>
                    <a:pt x="47549" y="134385"/>
                    <a:pt x="92189" y="920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8" name="Google Shape;508;p7"/>
            <p:cNvSpPr/>
            <p:nvPr/>
          </p:nvSpPr>
          <p:spPr>
            <a:xfrm>
              <a:off x="5222815" y="5832046"/>
              <a:ext cx="117962" cy="108221"/>
            </a:xfrm>
            <a:custGeom>
              <a:rect b="b" l="l" r="r" t="t"/>
              <a:pathLst>
                <a:path extrusionOk="0" h="111856" w="121925">
                  <a:moveTo>
                    <a:pt x="101081" y="99553"/>
                  </a:moveTo>
                  <a:cubicBezTo>
                    <a:pt x="107481" y="94924"/>
                    <a:pt x="112701" y="88859"/>
                    <a:pt x="116321" y="81836"/>
                  </a:cubicBezTo>
                  <a:cubicBezTo>
                    <a:pt x="146165" y="26401"/>
                    <a:pt x="48883" y="-33480"/>
                    <a:pt x="11355" y="22273"/>
                  </a:cubicBezTo>
                  <a:cubicBezTo>
                    <a:pt x="-30111" y="77899"/>
                    <a:pt x="51677" y="138351"/>
                    <a:pt x="101081" y="9955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09" name="Google Shape;509;p7"/>
            <p:cNvSpPr/>
            <p:nvPr/>
          </p:nvSpPr>
          <p:spPr>
            <a:xfrm>
              <a:off x="5723462" y="17826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10" name="Google Shape;510;p7"/>
            <p:cNvSpPr/>
            <p:nvPr/>
          </p:nvSpPr>
          <p:spPr>
            <a:xfrm>
              <a:off x="5570648" y="3994950"/>
              <a:ext cx="98468" cy="109149"/>
            </a:xfrm>
            <a:custGeom>
              <a:rect b="b" l="l" r="r" t="t"/>
              <a:pathLst>
                <a:path extrusionOk="0" h="112815" w="101776">
                  <a:moveTo>
                    <a:pt x="86208" y="14999"/>
                  </a:moveTo>
                  <a:cubicBezTo>
                    <a:pt x="81249" y="9678"/>
                    <a:pt x="75115" y="5595"/>
                    <a:pt x="68301" y="3061"/>
                  </a:cubicBezTo>
                  <a:cubicBezTo>
                    <a:pt x="14326" y="-18211"/>
                    <a:pt x="-29743" y="77356"/>
                    <a:pt x="25375" y="105614"/>
                  </a:cubicBezTo>
                  <a:cubicBezTo>
                    <a:pt x="80811" y="137427"/>
                    <a:pt x="127038" y="55956"/>
                    <a:pt x="86208" y="1499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11" name="Google Shape;511;p7"/>
            <p:cNvSpPr/>
            <p:nvPr/>
          </p:nvSpPr>
          <p:spPr>
            <a:xfrm>
              <a:off x="3175898" y="2474827"/>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12" name="Google Shape;512;p7"/>
            <p:cNvSpPr/>
            <p:nvPr/>
          </p:nvSpPr>
          <p:spPr>
            <a:xfrm>
              <a:off x="3456703" y="4297470"/>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13" name="Google Shape;513;p7"/>
            <p:cNvSpPr/>
            <p:nvPr/>
          </p:nvSpPr>
          <p:spPr>
            <a:xfrm>
              <a:off x="4618702" y="3351153"/>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14" name="Google Shape;514;p7"/>
            <p:cNvSpPr/>
            <p:nvPr/>
          </p:nvSpPr>
          <p:spPr>
            <a:xfrm>
              <a:off x="4739259" y="5406760"/>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15" name="Google Shape;515;p7"/>
            <p:cNvSpPr/>
            <p:nvPr/>
          </p:nvSpPr>
          <p:spPr>
            <a:xfrm>
              <a:off x="937562" y="954764"/>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16" name="Google Shape;516;p7"/>
            <p:cNvSpPr/>
            <p:nvPr/>
          </p:nvSpPr>
          <p:spPr>
            <a:xfrm>
              <a:off x="551011" y="2421236"/>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517" name="Google Shape;517;p7"/>
            <p:cNvGrpSpPr/>
            <p:nvPr/>
          </p:nvGrpSpPr>
          <p:grpSpPr>
            <a:xfrm>
              <a:off x="184324" y="-54631"/>
              <a:ext cx="10683355" cy="2497344"/>
              <a:chOff x="135815" y="2828480"/>
              <a:chExt cx="8869535" cy="2073345"/>
            </a:xfrm>
          </p:grpSpPr>
          <p:sp>
            <p:nvSpPr>
              <p:cNvPr id="518" name="Google Shape;518;p7"/>
              <p:cNvSpPr/>
              <p:nvPr/>
            </p:nvSpPr>
            <p:spPr>
              <a:xfrm>
                <a:off x="2005925" y="39565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19" name="Google Shape;519;p7"/>
              <p:cNvSpPr/>
              <p:nvPr/>
            </p:nvSpPr>
            <p:spPr>
              <a:xfrm>
                <a:off x="2320790" y="40864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0" name="Google Shape;520;p7"/>
              <p:cNvSpPr/>
              <p:nvPr/>
            </p:nvSpPr>
            <p:spPr>
              <a:xfrm>
                <a:off x="2102225" y="43266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1" name="Google Shape;521;p7"/>
              <p:cNvSpPr/>
              <p:nvPr/>
            </p:nvSpPr>
            <p:spPr>
              <a:xfrm>
                <a:off x="268650" y="44016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2" name="Google Shape;522;p7"/>
              <p:cNvSpPr/>
              <p:nvPr/>
            </p:nvSpPr>
            <p:spPr>
              <a:xfrm>
                <a:off x="2719290" y="44206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3" name="Google Shape;523;p7"/>
              <p:cNvSpPr/>
              <p:nvPr/>
            </p:nvSpPr>
            <p:spPr>
              <a:xfrm>
                <a:off x="2777500" y="458978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4" name="Google Shape;524;p7"/>
              <p:cNvSpPr/>
              <p:nvPr/>
            </p:nvSpPr>
            <p:spPr>
              <a:xfrm>
                <a:off x="6258675" y="42303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5" name="Google Shape;525;p7"/>
              <p:cNvSpPr/>
              <p:nvPr/>
            </p:nvSpPr>
            <p:spPr>
              <a:xfrm>
                <a:off x="1669290" y="46563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6" name="Google Shape;526;p7"/>
              <p:cNvSpPr/>
              <p:nvPr/>
            </p:nvSpPr>
            <p:spPr>
              <a:xfrm>
                <a:off x="1015700" y="33500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7" name="Google Shape;527;p7"/>
              <p:cNvSpPr/>
              <p:nvPr/>
            </p:nvSpPr>
            <p:spPr>
              <a:xfrm>
                <a:off x="4283275" y="4184350"/>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8" name="Google Shape;528;p7"/>
              <p:cNvSpPr/>
              <p:nvPr/>
            </p:nvSpPr>
            <p:spPr>
              <a:xfrm>
                <a:off x="6085040" y="46563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29" name="Google Shape;529;p7"/>
              <p:cNvSpPr/>
              <p:nvPr/>
            </p:nvSpPr>
            <p:spPr>
              <a:xfrm>
                <a:off x="6570650" y="44979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0" name="Google Shape;530;p7"/>
              <p:cNvSpPr/>
              <p:nvPr/>
            </p:nvSpPr>
            <p:spPr>
              <a:xfrm>
                <a:off x="3225425" y="32537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1" name="Google Shape;531;p7"/>
              <p:cNvSpPr/>
              <p:nvPr/>
            </p:nvSpPr>
            <p:spPr>
              <a:xfrm>
                <a:off x="5755090" y="44514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2" name="Google Shape;532;p7"/>
              <p:cNvSpPr/>
              <p:nvPr/>
            </p:nvSpPr>
            <p:spPr>
              <a:xfrm>
                <a:off x="3005325" y="34748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3" name="Google Shape;533;p7"/>
              <p:cNvSpPr/>
              <p:nvPr/>
            </p:nvSpPr>
            <p:spPr>
              <a:xfrm>
                <a:off x="5505625" y="48055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4" name="Google Shape;534;p7"/>
              <p:cNvSpPr/>
              <p:nvPr/>
            </p:nvSpPr>
            <p:spPr>
              <a:xfrm>
                <a:off x="7109815" y="44206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5" name="Google Shape;535;p7"/>
              <p:cNvSpPr/>
              <p:nvPr/>
            </p:nvSpPr>
            <p:spPr>
              <a:xfrm>
                <a:off x="7682275" y="421608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6" name="Google Shape;536;p7"/>
              <p:cNvSpPr/>
              <p:nvPr/>
            </p:nvSpPr>
            <p:spPr>
              <a:xfrm>
                <a:off x="8909050" y="46373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7" name="Google Shape;537;p7"/>
              <p:cNvSpPr/>
              <p:nvPr/>
            </p:nvSpPr>
            <p:spPr>
              <a:xfrm>
                <a:off x="8733490" y="4280652"/>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8" name="Google Shape;538;p7"/>
              <p:cNvSpPr/>
              <p:nvPr/>
            </p:nvSpPr>
            <p:spPr>
              <a:xfrm>
                <a:off x="7280975" y="282848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39" name="Google Shape;539;p7"/>
              <p:cNvSpPr/>
              <p:nvPr/>
            </p:nvSpPr>
            <p:spPr>
              <a:xfrm>
                <a:off x="7446290" y="3072952"/>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0" name="Google Shape;540;p7"/>
              <p:cNvSpPr/>
              <p:nvPr/>
            </p:nvSpPr>
            <p:spPr>
              <a:xfrm>
                <a:off x="6143240" y="34166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1" name="Google Shape;541;p7"/>
              <p:cNvSpPr/>
              <p:nvPr/>
            </p:nvSpPr>
            <p:spPr>
              <a:xfrm>
                <a:off x="5363775" y="34748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2" name="Google Shape;542;p7"/>
              <p:cNvSpPr/>
              <p:nvPr/>
            </p:nvSpPr>
            <p:spPr>
              <a:xfrm>
                <a:off x="8526265" y="47336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3" name="Google Shape;543;p7"/>
              <p:cNvSpPr/>
              <p:nvPr/>
            </p:nvSpPr>
            <p:spPr>
              <a:xfrm>
                <a:off x="135815" y="39755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4" name="Google Shape;544;p7"/>
              <p:cNvSpPr/>
              <p:nvPr/>
            </p:nvSpPr>
            <p:spPr>
              <a:xfrm>
                <a:off x="509690" y="35081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545" name="Google Shape;545;p7"/>
            <p:cNvGrpSpPr/>
            <p:nvPr/>
          </p:nvGrpSpPr>
          <p:grpSpPr>
            <a:xfrm>
              <a:off x="1444904" y="2368630"/>
              <a:ext cx="10683355" cy="2497344"/>
              <a:chOff x="135815" y="2828480"/>
              <a:chExt cx="8869535" cy="2073345"/>
            </a:xfrm>
          </p:grpSpPr>
          <p:sp>
            <p:nvSpPr>
              <p:cNvPr id="546" name="Google Shape;546;p7"/>
              <p:cNvSpPr/>
              <p:nvPr/>
            </p:nvSpPr>
            <p:spPr>
              <a:xfrm>
                <a:off x="2005925" y="39565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7" name="Google Shape;547;p7"/>
              <p:cNvSpPr/>
              <p:nvPr/>
            </p:nvSpPr>
            <p:spPr>
              <a:xfrm>
                <a:off x="2320790" y="40864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8" name="Google Shape;548;p7"/>
              <p:cNvSpPr/>
              <p:nvPr/>
            </p:nvSpPr>
            <p:spPr>
              <a:xfrm>
                <a:off x="2102225" y="43266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49" name="Google Shape;549;p7"/>
              <p:cNvSpPr/>
              <p:nvPr/>
            </p:nvSpPr>
            <p:spPr>
              <a:xfrm>
                <a:off x="268650" y="44016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0" name="Google Shape;550;p7"/>
              <p:cNvSpPr/>
              <p:nvPr/>
            </p:nvSpPr>
            <p:spPr>
              <a:xfrm>
                <a:off x="2719290" y="44206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1" name="Google Shape;551;p7"/>
              <p:cNvSpPr/>
              <p:nvPr/>
            </p:nvSpPr>
            <p:spPr>
              <a:xfrm>
                <a:off x="2777500" y="458978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2" name="Google Shape;552;p7"/>
              <p:cNvSpPr/>
              <p:nvPr/>
            </p:nvSpPr>
            <p:spPr>
              <a:xfrm>
                <a:off x="6258675" y="42303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3" name="Google Shape;553;p7"/>
              <p:cNvSpPr/>
              <p:nvPr/>
            </p:nvSpPr>
            <p:spPr>
              <a:xfrm>
                <a:off x="1669290" y="46563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4" name="Google Shape;554;p7"/>
              <p:cNvSpPr/>
              <p:nvPr/>
            </p:nvSpPr>
            <p:spPr>
              <a:xfrm>
                <a:off x="1015700" y="33500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5" name="Google Shape;555;p7"/>
              <p:cNvSpPr/>
              <p:nvPr/>
            </p:nvSpPr>
            <p:spPr>
              <a:xfrm>
                <a:off x="4283275" y="4184350"/>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6" name="Google Shape;556;p7"/>
              <p:cNvSpPr/>
              <p:nvPr/>
            </p:nvSpPr>
            <p:spPr>
              <a:xfrm>
                <a:off x="6085040" y="46563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7" name="Google Shape;557;p7"/>
              <p:cNvSpPr/>
              <p:nvPr/>
            </p:nvSpPr>
            <p:spPr>
              <a:xfrm>
                <a:off x="6570650" y="44979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8" name="Google Shape;558;p7"/>
              <p:cNvSpPr/>
              <p:nvPr/>
            </p:nvSpPr>
            <p:spPr>
              <a:xfrm>
                <a:off x="3225425" y="32537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59" name="Google Shape;559;p7"/>
              <p:cNvSpPr/>
              <p:nvPr/>
            </p:nvSpPr>
            <p:spPr>
              <a:xfrm>
                <a:off x="5755090" y="44514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0" name="Google Shape;560;p7"/>
              <p:cNvSpPr/>
              <p:nvPr/>
            </p:nvSpPr>
            <p:spPr>
              <a:xfrm>
                <a:off x="3005325" y="34748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1" name="Google Shape;561;p7"/>
              <p:cNvSpPr/>
              <p:nvPr/>
            </p:nvSpPr>
            <p:spPr>
              <a:xfrm>
                <a:off x="5505625" y="48055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2" name="Google Shape;562;p7"/>
              <p:cNvSpPr/>
              <p:nvPr/>
            </p:nvSpPr>
            <p:spPr>
              <a:xfrm>
                <a:off x="7109815" y="44206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3" name="Google Shape;563;p7"/>
              <p:cNvSpPr/>
              <p:nvPr/>
            </p:nvSpPr>
            <p:spPr>
              <a:xfrm>
                <a:off x="7682275" y="421608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4" name="Google Shape;564;p7"/>
              <p:cNvSpPr/>
              <p:nvPr/>
            </p:nvSpPr>
            <p:spPr>
              <a:xfrm>
                <a:off x="8909050" y="46373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5" name="Google Shape;565;p7"/>
              <p:cNvSpPr/>
              <p:nvPr/>
            </p:nvSpPr>
            <p:spPr>
              <a:xfrm>
                <a:off x="8733490" y="4280652"/>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6" name="Google Shape;566;p7"/>
              <p:cNvSpPr/>
              <p:nvPr/>
            </p:nvSpPr>
            <p:spPr>
              <a:xfrm>
                <a:off x="7280975" y="282848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7" name="Google Shape;567;p7"/>
              <p:cNvSpPr/>
              <p:nvPr/>
            </p:nvSpPr>
            <p:spPr>
              <a:xfrm>
                <a:off x="7446290" y="3072952"/>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8" name="Google Shape;568;p7"/>
              <p:cNvSpPr/>
              <p:nvPr/>
            </p:nvSpPr>
            <p:spPr>
              <a:xfrm>
                <a:off x="6143240" y="34166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69" name="Google Shape;569;p7"/>
              <p:cNvSpPr/>
              <p:nvPr/>
            </p:nvSpPr>
            <p:spPr>
              <a:xfrm>
                <a:off x="5363775" y="34748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0" name="Google Shape;570;p7"/>
              <p:cNvSpPr/>
              <p:nvPr/>
            </p:nvSpPr>
            <p:spPr>
              <a:xfrm>
                <a:off x="8526265" y="47336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1" name="Google Shape;571;p7"/>
              <p:cNvSpPr/>
              <p:nvPr/>
            </p:nvSpPr>
            <p:spPr>
              <a:xfrm>
                <a:off x="135815" y="39755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2" name="Google Shape;572;p7"/>
              <p:cNvSpPr/>
              <p:nvPr/>
            </p:nvSpPr>
            <p:spPr>
              <a:xfrm>
                <a:off x="509690" y="35081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573" name="Google Shape;573;p7"/>
            <p:cNvGrpSpPr/>
            <p:nvPr/>
          </p:nvGrpSpPr>
          <p:grpSpPr>
            <a:xfrm>
              <a:off x="-61938" y="4210550"/>
              <a:ext cx="10683355" cy="2497344"/>
              <a:chOff x="135815" y="2828480"/>
              <a:chExt cx="8869535" cy="2073345"/>
            </a:xfrm>
          </p:grpSpPr>
          <p:sp>
            <p:nvSpPr>
              <p:cNvPr id="574" name="Google Shape;574;p7"/>
              <p:cNvSpPr/>
              <p:nvPr/>
            </p:nvSpPr>
            <p:spPr>
              <a:xfrm>
                <a:off x="2005925" y="39565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5" name="Google Shape;575;p7"/>
              <p:cNvSpPr/>
              <p:nvPr/>
            </p:nvSpPr>
            <p:spPr>
              <a:xfrm>
                <a:off x="2320790" y="40864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6" name="Google Shape;576;p7"/>
              <p:cNvSpPr/>
              <p:nvPr/>
            </p:nvSpPr>
            <p:spPr>
              <a:xfrm>
                <a:off x="2102225" y="43266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7" name="Google Shape;577;p7"/>
              <p:cNvSpPr/>
              <p:nvPr/>
            </p:nvSpPr>
            <p:spPr>
              <a:xfrm>
                <a:off x="268650" y="44016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8" name="Google Shape;578;p7"/>
              <p:cNvSpPr/>
              <p:nvPr/>
            </p:nvSpPr>
            <p:spPr>
              <a:xfrm>
                <a:off x="2719290" y="44206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79" name="Google Shape;579;p7"/>
              <p:cNvSpPr/>
              <p:nvPr/>
            </p:nvSpPr>
            <p:spPr>
              <a:xfrm>
                <a:off x="2777500" y="458978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0" name="Google Shape;580;p7"/>
              <p:cNvSpPr/>
              <p:nvPr/>
            </p:nvSpPr>
            <p:spPr>
              <a:xfrm>
                <a:off x="6258675" y="42303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1" name="Google Shape;581;p7"/>
              <p:cNvSpPr/>
              <p:nvPr/>
            </p:nvSpPr>
            <p:spPr>
              <a:xfrm>
                <a:off x="1669290" y="46563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2" name="Google Shape;582;p7"/>
              <p:cNvSpPr/>
              <p:nvPr/>
            </p:nvSpPr>
            <p:spPr>
              <a:xfrm>
                <a:off x="1015700" y="33500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3" name="Google Shape;583;p7"/>
              <p:cNvSpPr/>
              <p:nvPr/>
            </p:nvSpPr>
            <p:spPr>
              <a:xfrm>
                <a:off x="4283275" y="4184350"/>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4" name="Google Shape;584;p7"/>
              <p:cNvSpPr/>
              <p:nvPr/>
            </p:nvSpPr>
            <p:spPr>
              <a:xfrm>
                <a:off x="6085040" y="46563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5" name="Google Shape;585;p7"/>
              <p:cNvSpPr/>
              <p:nvPr/>
            </p:nvSpPr>
            <p:spPr>
              <a:xfrm>
                <a:off x="6570650" y="44979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6" name="Google Shape;586;p7"/>
              <p:cNvSpPr/>
              <p:nvPr/>
            </p:nvSpPr>
            <p:spPr>
              <a:xfrm>
                <a:off x="3225425" y="32537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7" name="Google Shape;587;p7"/>
              <p:cNvSpPr/>
              <p:nvPr/>
            </p:nvSpPr>
            <p:spPr>
              <a:xfrm>
                <a:off x="5755090" y="44514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8" name="Google Shape;588;p7"/>
              <p:cNvSpPr/>
              <p:nvPr/>
            </p:nvSpPr>
            <p:spPr>
              <a:xfrm>
                <a:off x="3005325" y="347483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89" name="Google Shape;589;p7"/>
              <p:cNvSpPr/>
              <p:nvPr/>
            </p:nvSpPr>
            <p:spPr>
              <a:xfrm>
                <a:off x="5505625" y="48055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0" name="Google Shape;590;p7"/>
              <p:cNvSpPr/>
              <p:nvPr/>
            </p:nvSpPr>
            <p:spPr>
              <a:xfrm>
                <a:off x="7109815" y="442067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1" name="Google Shape;591;p7"/>
              <p:cNvSpPr/>
              <p:nvPr/>
            </p:nvSpPr>
            <p:spPr>
              <a:xfrm>
                <a:off x="7682275" y="421608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2" name="Google Shape;592;p7"/>
              <p:cNvSpPr/>
              <p:nvPr/>
            </p:nvSpPr>
            <p:spPr>
              <a:xfrm>
                <a:off x="8909050" y="46373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3" name="Google Shape;593;p7"/>
              <p:cNvSpPr/>
              <p:nvPr/>
            </p:nvSpPr>
            <p:spPr>
              <a:xfrm>
                <a:off x="8733490" y="4280652"/>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4" name="Google Shape;594;p7"/>
              <p:cNvSpPr/>
              <p:nvPr/>
            </p:nvSpPr>
            <p:spPr>
              <a:xfrm>
                <a:off x="7280975" y="2828480"/>
                <a:ext cx="124800" cy="124800"/>
              </a:xfrm>
              <a:prstGeom prst="donut">
                <a:avLst>
                  <a:gd fmla="val 13795"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5" name="Google Shape;595;p7"/>
              <p:cNvSpPr/>
              <p:nvPr/>
            </p:nvSpPr>
            <p:spPr>
              <a:xfrm>
                <a:off x="7446290" y="3072952"/>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6" name="Google Shape;596;p7"/>
              <p:cNvSpPr/>
              <p:nvPr/>
            </p:nvSpPr>
            <p:spPr>
              <a:xfrm>
                <a:off x="6143240" y="34166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7" name="Google Shape;597;p7"/>
              <p:cNvSpPr/>
              <p:nvPr/>
            </p:nvSpPr>
            <p:spPr>
              <a:xfrm>
                <a:off x="5363775" y="3474825"/>
                <a:ext cx="96300" cy="96300"/>
              </a:xfrm>
              <a:prstGeom prst="donut">
                <a:avLst>
                  <a:gd fmla="val 22068" name="adj"/>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8" name="Google Shape;598;p7"/>
              <p:cNvSpPr/>
              <p:nvPr/>
            </p:nvSpPr>
            <p:spPr>
              <a:xfrm>
                <a:off x="8526265" y="47336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599" name="Google Shape;599;p7"/>
              <p:cNvSpPr/>
              <p:nvPr/>
            </p:nvSpPr>
            <p:spPr>
              <a:xfrm>
                <a:off x="135815" y="3532738"/>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0" name="Google Shape;600;p7"/>
              <p:cNvSpPr/>
              <p:nvPr/>
            </p:nvSpPr>
            <p:spPr>
              <a:xfrm>
                <a:off x="509690" y="3508127"/>
                <a:ext cx="58200" cy="58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601" name="Google Shape;601;p7"/>
            <p:cNvSpPr/>
            <p:nvPr/>
          </p:nvSpPr>
          <p:spPr>
            <a:xfrm>
              <a:off x="8818898" y="1123567"/>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2" name="Google Shape;602;p7"/>
            <p:cNvSpPr/>
            <p:nvPr/>
          </p:nvSpPr>
          <p:spPr>
            <a:xfrm>
              <a:off x="10800098" y="3207713"/>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3" name="Google Shape;603;p7"/>
            <p:cNvSpPr/>
            <p:nvPr/>
          </p:nvSpPr>
          <p:spPr>
            <a:xfrm>
              <a:off x="10716329" y="49285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4" name="Google Shape;604;p7"/>
            <p:cNvSpPr/>
            <p:nvPr/>
          </p:nvSpPr>
          <p:spPr>
            <a:xfrm>
              <a:off x="11177566" y="6376826"/>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5" name="Google Shape;605;p7"/>
            <p:cNvSpPr/>
            <p:nvPr/>
          </p:nvSpPr>
          <p:spPr>
            <a:xfrm>
              <a:off x="835561" y="6377835"/>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6" name="Google Shape;606;p7"/>
            <p:cNvSpPr/>
            <p:nvPr/>
          </p:nvSpPr>
          <p:spPr>
            <a:xfrm>
              <a:off x="2603729" y="4941959"/>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7" name="Google Shape;607;p7"/>
            <p:cNvSpPr/>
            <p:nvPr/>
          </p:nvSpPr>
          <p:spPr>
            <a:xfrm>
              <a:off x="1393613" y="5730200"/>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8" name="Google Shape;608;p7"/>
            <p:cNvSpPr/>
            <p:nvPr/>
          </p:nvSpPr>
          <p:spPr>
            <a:xfrm>
              <a:off x="8213261" y="5325482"/>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09" name="Google Shape;609;p7"/>
            <p:cNvSpPr/>
            <p:nvPr/>
          </p:nvSpPr>
          <p:spPr>
            <a:xfrm>
              <a:off x="11635701" y="2044340"/>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10" name="Google Shape;610;p7"/>
            <p:cNvSpPr/>
            <p:nvPr/>
          </p:nvSpPr>
          <p:spPr>
            <a:xfrm>
              <a:off x="11903158" y="858446"/>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11" name="Google Shape;611;p7"/>
            <p:cNvSpPr/>
            <p:nvPr/>
          </p:nvSpPr>
          <p:spPr>
            <a:xfrm>
              <a:off x="11244104" y="574841"/>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12" name="Google Shape;612;p7"/>
            <p:cNvSpPr/>
            <p:nvPr/>
          </p:nvSpPr>
          <p:spPr>
            <a:xfrm>
              <a:off x="9918931" y="1260136"/>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13" name="Google Shape;613;p7"/>
            <p:cNvSpPr/>
            <p:nvPr/>
          </p:nvSpPr>
          <p:spPr>
            <a:xfrm>
              <a:off x="4221593" y="1648706"/>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14" name="Google Shape;614;p7"/>
            <p:cNvSpPr/>
            <p:nvPr/>
          </p:nvSpPr>
          <p:spPr>
            <a:xfrm>
              <a:off x="5373172" y="468867"/>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15" name="Google Shape;615;p7"/>
            <p:cNvSpPr/>
            <p:nvPr/>
          </p:nvSpPr>
          <p:spPr>
            <a:xfrm>
              <a:off x="6343082" y="173151"/>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616" name="Google Shape;616;p7"/>
            <p:cNvSpPr/>
            <p:nvPr/>
          </p:nvSpPr>
          <p:spPr>
            <a:xfrm>
              <a:off x="258184" y="204438"/>
              <a:ext cx="70200" cy="702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617" name="Google Shape;617;p7"/>
          <p:cNvSpPr/>
          <p:nvPr/>
        </p:nvSpPr>
        <p:spPr>
          <a:xfrm>
            <a:off x="514010" y="380625"/>
            <a:ext cx="11163966" cy="6096761"/>
          </a:xfrm>
          <a:custGeom>
            <a:rect b="b" l="l" r="r" t="t"/>
            <a:pathLst>
              <a:path extrusionOk="0" h="4064507" w="7442644">
                <a:moveTo>
                  <a:pt x="159449" y="0"/>
                </a:moveTo>
                <a:cubicBezTo>
                  <a:pt x="71056" y="0"/>
                  <a:pt x="0" y="71056"/>
                  <a:pt x="0" y="159448"/>
                </a:cubicBezTo>
                <a:lnTo>
                  <a:pt x="0" y="3903345"/>
                </a:lnTo>
                <a:cubicBezTo>
                  <a:pt x="0" y="3991737"/>
                  <a:pt x="70961" y="4064508"/>
                  <a:pt x="159449" y="4064508"/>
                </a:cubicBezTo>
                <a:lnTo>
                  <a:pt x="7283196" y="4064508"/>
                </a:lnTo>
                <a:cubicBezTo>
                  <a:pt x="7371588" y="4064508"/>
                  <a:pt x="7442645" y="3991642"/>
                  <a:pt x="7442645" y="3903345"/>
                </a:cubicBezTo>
                <a:lnTo>
                  <a:pt x="7442645" y="159448"/>
                </a:lnTo>
                <a:cubicBezTo>
                  <a:pt x="7442645" y="71056"/>
                  <a:pt x="7371588" y="0"/>
                  <a:pt x="7283196" y="0"/>
                </a:cubicBezTo>
                <a:lnTo>
                  <a:pt x="7028403" y="0"/>
                </a:lnTo>
                <a:lnTo>
                  <a:pt x="7028403" y="173355"/>
                </a:lnTo>
                <a:cubicBezTo>
                  <a:pt x="7059168" y="196882"/>
                  <a:pt x="7082124" y="228695"/>
                  <a:pt x="7082124" y="270415"/>
                </a:cubicBezTo>
                <a:cubicBezTo>
                  <a:pt x="7082124" y="341567"/>
                  <a:pt x="7024974" y="398717"/>
                  <a:pt x="6953822" y="398717"/>
                </a:cubicBezTo>
                <a:cubicBezTo>
                  <a:pt x="6882670" y="398717"/>
                  <a:pt x="6823805" y="341567"/>
                  <a:pt x="6823805" y="270415"/>
                </a:cubicBezTo>
                <a:cubicBezTo>
                  <a:pt x="6823805" y="228791"/>
                  <a:pt x="6846856" y="196882"/>
                  <a:pt x="6877526" y="173355"/>
                </a:cubicBezTo>
                <a:lnTo>
                  <a:pt x="6877526" y="0"/>
                </a:lnTo>
                <a:lnTo>
                  <a:pt x="6596730" y="0"/>
                </a:lnTo>
                <a:lnTo>
                  <a:pt x="6596730" y="173355"/>
                </a:lnTo>
                <a:cubicBezTo>
                  <a:pt x="6628162" y="196882"/>
                  <a:pt x="6650451" y="228219"/>
                  <a:pt x="6650451" y="270415"/>
                </a:cubicBezTo>
                <a:cubicBezTo>
                  <a:pt x="6650451" y="341567"/>
                  <a:pt x="6593301" y="398717"/>
                  <a:pt x="6522149" y="398717"/>
                </a:cubicBezTo>
                <a:cubicBezTo>
                  <a:pt x="6450997" y="398717"/>
                  <a:pt x="6393847" y="341567"/>
                  <a:pt x="6393847" y="270415"/>
                </a:cubicBezTo>
                <a:cubicBezTo>
                  <a:pt x="6393847" y="228695"/>
                  <a:pt x="6416802" y="196882"/>
                  <a:pt x="6447568" y="173355"/>
                </a:cubicBezTo>
                <a:lnTo>
                  <a:pt x="6447568" y="0"/>
                </a:lnTo>
                <a:lnTo>
                  <a:pt x="6166771" y="0"/>
                </a:lnTo>
                <a:lnTo>
                  <a:pt x="6166771" y="173355"/>
                </a:lnTo>
                <a:cubicBezTo>
                  <a:pt x="6197442" y="196882"/>
                  <a:pt x="6220492" y="228791"/>
                  <a:pt x="6220492" y="270415"/>
                </a:cubicBezTo>
                <a:cubicBezTo>
                  <a:pt x="6220492" y="341567"/>
                  <a:pt x="6161628" y="398717"/>
                  <a:pt x="6090476" y="398717"/>
                </a:cubicBezTo>
                <a:cubicBezTo>
                  <a:pt x="6019324" y="398717"/>
                  <a:pt x="5962174" y="341567"/>
                  <a:pt x="5962174" y="270415"/>
                </a:cubicBezTo>
                <a:cubicBezTo>
                  <a:pt x="5962174" y="228695"/>
                  <a:pt x="5985129" y="196882"/>
                  <a:pt x="6015895" y="173355"/>
                </a:cubicBezTo>
                <a:lnTo>
                  <a:pt x="6015895" y="0"/>
                </a:lnTo>
                <a:lnTo>
                  <a:pt x="5735098" y="0"/>
                </a:lnTo>
                <a:lnTo>
                  <a:pt x="5735098" y="173355"/>
                </a:lnTo>
                <a:cubicBezTo>
                  <a:pt x="5765864" y="196882"/>
                  <a:pt x="5788819" y="228695"/>
                  <a:pt x="5788819" y="270415"/>
                </a:cubicBezTo>
                <a:cubicBezTo>
                  <a:pt x="5788819" y="341567"/>
                  <a:pt x="5731669" y="398717"/>
                  <a:pt x="5660518" y="398717"/>
                </a:cubicBezTo>
                <a:cubicBezTo>
                  <a:pt x="5589365" y="398717"/>
                  <a:pt x="5532215" y="341567"/>
                  <a:pt x="5532215" y="270415"/>
                </a:cubicBezTo>
                <a:cubicBezTo>
                  <a:pt x="5532215" y="228219"/>
                  <a:pt x="5554504" y="196787"/>
                  <a:pt x="5585937" y="173355"/>
                </a:cubicBezTo>
                <a:lnTo>
                  <a:pt x="5585937" y="0"/>
                </a:lnTo>
                <a:lnTo>
                  <a:pt x="5305140" y="0"/>
                </a:lnTo>
                <a:lnTo>
                  <a:pt x="5305140" y="173355"/>
                </a:lnTo>
                <a:cubicBezTo>
                  <a:pt x="5335810" y="196882"/>
                  <a:pt x="5358860" y="228791"/>
                  <a:pt x="5358860" y="270415"/>
                </a:cubicBezTo>
                <a:cubicBezTo>
                  <a:pt x="5358860" y="341567"/>
                  <a:pt x="5299996" y="398717"/>
                  <a:pt x="5228844" y="398717"/>
                </a:cubicBezTo>
                <a:cubicBezTo>
                  <a:pt x="5157692" y="398717"/>
                  <a:pt x="5100542" y="341567"/>
                  <a:pt x="5100542" y="270415"/>
                </a:cubicBezTo>
                <a:cubicBezTo>
                  <a:pt x="5100542" y="228695"/>
                  <a:pt x="5123498" y="196882"/>
                  <a:pt x="5154264" y="173355"/>
                </a:cubicBezTo>
                <a:lnTo>
                  <a:pt x="5154264" y="0"/>
                </a:lnTo>
                <a:lnTo>
                  <a:pt x="4873467" y="0"/>
                </a:lnTo>
                <a:lnTo>
                  <a:pt x="4873467" y="173355"/>
                </a:lnTo>
                <a:cubicBezTo>
                  <a:pt x="4904232" y="196882"/>
                  <a:pt x="4927187" y="228695"/>
                  <a:pt x="4927187" y="270415"/>
                </a:cubicBezTo>
                <a:cubicBezTo>
                  <a:pt x="4927187" y="341567"/>
                  <a:pt x="4870037" y="398717"/>
                  <a:pt x="4798886" y="398717"/>
                </a:cubicBezTo>
                <a:cubicBezTo>
                  <a:pt x="4727734" y="398717"/>
                  <a:pt x="4668869" y="341567"/>
                  <a:pt x="4668869" y="270415"/>
                </a:cubicBezTo>
                <a:cubicBezTo>
                  <a:pt x="4668869" y="228219"/>
                  <a:pt x="4692968" y="196787"/>
                  <a:pt x="4724305" y="173355"/>
                </a:cubicBezTo>
                <a:lnTo>
                  <a:pt x="4724305" y="0"/>
                </a:lnTo>
                <a:lnTo>
                  <a:pt x="4442365" y="0"/>
                </a:lnTo>
                <a:lnTo>
                  <a:pt x="4442365" y="173355"/>
                </a:lnTo>
                <a:cubicBezTo>
                  <a:pt x="4473798" y="196882"/>
                  <a:pt x="4497801" y="228219"/>
                  <a:pt x="4497801" y="270415"/>
                </a:cubicBezTo>
                <a:cubicBezTo>
                  <a:pt x="4497801" y="341567"/>
                  <a:pt x="4438936" y="398717"/>
                  <a:pt x="4367784" y="398717"/>
                </a:cubicBezTo>
                <a:cubicBezTo>
                  <a:pt x="4296633" y="398717"/>
                  <a:pt x="4239483" y="341567"/>
                  <a:pt x="4239483" y="270415"/>
                </a:cubicBezTo>
                <a:cubicBezTo>
                  <a:pt x="4239483" y="228695"/>
                  <a:pt x="4262438" y="196882"/>
                  <a:pt x="4293203" y="173355"/>
                </a:cubicBezTo>
                <a:lnTo>
                  <a:pt x="4293203" y="0"/>
                </a:lnTo>
                <a:lnTo>
                  <a:pt x="4012406" y="0"/>
                </a:lnTo>
                <a:lnTo>
                  <a:pt x="4012406" y="173355"/>
                </a:lnTo>
                <a:cubicBezTo>
                  <a:pt x="4043172" y="196882"/>
                  <a:pt x="4066223" y="228695"/>
                  <a:pt x="4066128" y="270415"/>
                </a:cubicBezTo>
                <a:cubicBezTo>
                  <a:pt x="4066128" y="341567"/>
                  <a:pt x="4008978" y="398717"/>
                  <a:pt x="3937826" y="398717"/>
                </a:cubicBezTo>
                <a:cubicBezTo>
                  <a:pt x="3866674" y="398717"/>
                  <a:pt x="3807809" y="341567"/>
                  <a:pt x="3807809" y="270415"/>
                </a:cubicBezTo>
                <a:cubicBezTo>
                  <a:pt x="3807809" y="228791"/>
                  <a:pt x="3830860" y="196882"/>
                  <a:pt x="3861530" y="173355"/>
                </a:cubicBezTo>
                <a:lnTo>
                  <a:pt x="3861530" y="0"/>
                </a:lnTo>
                <a:lnTo>
                  <a:pt x="3580733" y="0"/>
                </a:lnTo>
                <a:lnTo>
                  <a:pt x="3580733" y="173355"/>
                </a:lnTo>
                <a:cubicBezTo>
                  <a:pt x="3612166" y="196882"/>
                  <a:pt x="3634550" y="228219"/>
                  <a:pt x="3634454" y="270415"/>
                </a:cubicBezTo>
                <a:cubicBezTo>
                  <a:pt x="3634454" y="341567"/>
                  <a:pt x="3577304" y="398717"/>
                  <a:pt x="3506153" y="398717"/>
                </a:cubicBezTo>
                <a:cubicBezTo>
                  <a:pt x="3435001" y="398717"/>
                  <a:pt x="3377851" y="341567"/>
                  <a:pt x="3377851" y="270415"/>
                </a:cubicBezTo>
                <a:cubicBezTo>
                  <a:pt x="3377851" y="228695"/>
                  <a:pt x="3400806" y="196882"/>
                  <a:pt x="3431572" y="173355"/>
                </a:cubicBezTo>
                <a:lnTo>
                  <a:pt x="3431572" y="0"/>
                </a:lnTo>
                <a:lnTo>
                  <a:pt x="3150775" y="0"/>
                </a:lnTo>
                <a:lnTo>
                  <a:pt x="3150775" y="173355"/>
                </a:lnTo>
                <a:cubicBezTo>
                  <a:pt x="3181636" y="196882"/>
                  <a:pt x="3204496" y="228695"/>
                  <a:pt x="3204496" y="270415"/>
                </a:cubicBezTo>
                <a:cubicBezTo>
                  <a:pt x="3204496" y="341567"/>
                  <a:pt x="3147346" y="398717"/>
                  <a:pt x="3076194" y="398717"/>
                </a:cubicBezTo>
                <a:cubicBezTo>
                  <a:pt x="3005042" y="398717"/>
                  <a:pt x="2946178" y="341567"/>
                  <a:pt x="2946178" y="270415"/>
                </a:cubicBezTo>
                <a:cubicBezTo>
                  <a:pt x="2946178" y="228791"/>
                  <a:pt x="2969324" y="196882"/>
                  <a:pt x="2999899" y="173355"/>
                </a:cubicBezTo>
                <a:lnTo>
                  <a:pt x="2999899" y="0"/>
                </a:lnTo>
                <a:lnTo>
                  <a:pt x="2719102" y="0"/>
                </a:lnTo>
                <a:lnTo>
                  <a:pt x="2719102" y="173355"/>
                </a:lnTo>
                <a:cubicBezTo>
                  <a:pt x="2749868" y="196882"/>
                  <a:pt x="2772918" y="228695"/>
                  <a:pt x="2772823" y="270415"/>
                </a:cubicBezTo>
                <a:cubicBezTo>
                  <a:pt x="2772823" y="341567"/>
                  <a:pt x="2715673" y="398717"/>
                  <a:pt x="2644521" y="398717"/>
                </a:cubicBezTo>
                <a:cubicBezTo>
                  <a:pt x="2573370" y="398717"/>
                  <a:pt x="2516220" y="341567"/>
                  <a:pt x="2516220" y="270415"/>
                </a:cubicBezTo>
                <a:cubicBezTo>
                  <a:pt x="2516220" y="228219"/>
                  <a:pt x="2538508" y="196787"/>
                  <a:pt x="2569940" y="173355"/>
                </a:cubicBezTo>
                <a:lnTo>
                  <a:pt x="2569940" y="0"/>
                </a:lnTo>
                <a:lnTo>
                  <a:pt x="2289144" y="0"/>
                </a:lnTo>
                <a:lnTo>
                  <a:pt x="2289144" y="173355"/>
                </a:lnTo>
                <a:cubicBezTo>
                  <a:pt x="2319814" y="196882"/>
                  <a:pt x="2342864" y="228791"/>
                  <a:pt x="2342864" y="270415"/>
                </a:cubicBezTo>
                <a:cubicBezTo>
                  <a:pt x="2342864" y="341567"/>
                  <a:pt x="2284000" y="398717"/>
                  <a:pt x="2212848" y="398717"/>
                </a:cubicBezTo>
                <a:cubicBezTo>
                  <a:pt x="2141696" y="398717"/>
                  <a:pt x="2084546" y="341567"/>
                  <a:pt x="2084546" y="270415"/>
                </a:cubicBezTo>
                <a:cubicBezTo>
                  <a:pt x="2084546" y="228695"/>
                  <a:pt x="2107502" y="196882"/>
                  <a:pt x="2138267" y="173355"/>
                </a:cubicBezTo>
                <a:lnTo>
                  <a:pt x="2138267" y="0"/>
                </a:lnTo>
                <a:lnTo>
                  <a:pt x="1857470" y="0"/>
                </a:lnTo>
                <a:lnTo>
                  <a:pt x="1857470" y="173355"/>
                </a:lnTo>
                <a:cubicBezTo>
                  <a:pt x="1888236" y="196882"/>
                  <a:pt x="1911287" y="228695"/>
                  <a:pt x="1911191" y="270415"/>
                </a:cubicBezTo>
                <a:cubicBezTo>
                  <a:pt x="1911191" y="341567"/>
                  <a:pt x="1854041" y="398717"/>
                  <a:pt x="1782889" y="398717"/>
                </a:cubicBezTo>
                <a:cubicBezTo>
                  <a:pt x="1711738" y="398717"/>
                  <a:pt x="1654588" y="341567"/>
                  <a:pt x="1654588" y="270415"/>
                </a:cubicBezTo>
                <a:cubicBezTo>
                  <a:pt x="1654588" y="228219"/>
                  <a:pt x="1676876" y="196787"/>
                  <a:pt x="1708309" y="173355"/>
                </a:cubicBezTo>
                <a:lnTo>
                  <a:pt x="1708309" y="0"/>
                </a:lnTo>
                <a:lnTo>
                  <a:pt x="1427512" y="0"/>
                </a:lnTo>
                <a:lnTo>
                  <a:pt x="1427512" y="173355"/>
                </a:lnTo>
                <a:cubicBezTo>
                  <a:pt x="1458182" y="196882"/>
                  <a:pt x="1481233" y="228791"/>
                  <a:pt x="1481233" y="270415"/>
                </a:cubicBezTo>
                <a:cubicBezTo>
                  <a:pt x="1481233" y="341567"/>
                  <a:pt x="1422368" y="398717"/>
                  <a:pt x="1351217" y="398717"/>
                </a:cubicBezTo>
                <a:cubicBezTo>
                  <a:pt x="1280065" y="398717"/>
                  <a:pt x="1222915" y="341567"/>
                  <a:pt x="1222915" y="270415"/>
                </a:cubicBezTo>
                <a:cubicBezTo>
                  <a:pt x="1222915" y="228695"/>
                  <a:pt x="1245870" y="196882"/>
                  <a:pt x="1276636" y="173355"/>
                </a:cubicBezTo>
                <a:lnTo>
                  <a:pt x="1276636" y="0"/>
                </a:lnTo>
                <a:lnTo>
                  <a:pt x="995839" y="0"/>
                </a:lnTo>
                <a:lnTo>
                  <a:pt x="995839" y="173355"/>
                </a:lnTo>
                <a:cubicBezTo>
                  <a:pt x="1026700" y="196882"/>
                  <a:pt x="1049655" y="228695"/>
                  <a:pt x="1049560" y="270415"/>
                </a:cubicBezTo>
                <a:cubicBezTo>
                  <a:pt x="1049560" y="341567"/>
                  <a:pt x="992410" y="398717"/>
                  <a:pt x="921258" y="398717"/>
                </a:cubicBezTo>
                <a:cubicBezTo>
                  <a:pt x="850106" y="398717"/>
                  <a:pt x="791242" y="341567"/>
                  <a:pt x="791242" y="270415"/>
                </a:cubicBezTo>
                <a:cubicBezTo>
                  <a:pt x="791242" y="228791"/>
                  <a:pt x="814388" y="196882"/>
                  <a:pt x="844963" y="173355"/>
                </a:cubicBezTo>
                <a:lnTo>
                  <a:pt x="844963" y="0"/>
                </a:lnTo>
                <a:lnTo>
                  <a:pt x="564166" y="0"/>
                </a:lnTo>
                <a:lnTo>
                  <a:pt x="564166" y="173355"/>
                </a:lnTo>
                <a:cubicBezTo>
                  <a:pt x="595598" y="196882"/>
                  <a:pt x="618077" y="228219"/>
                  <a:pt x="617887" y="270415"/>
                </a:cubicBezTo>
                <a:cubicBezTo>
                  <a:pt x="617887" y="341567"/>
                  <a:pt x="560737" y="398717"/>
                  <a:pt x="489585" y="398717"/>
                </a:cubicBezTo>
                <a:cubicBezTo>
                  <a:pt x="418433" y="398717"/>
                  <a:pt x="361283" y="341567"/>
                  <a:pt x="361283" y="270415"/>
                </a:cubicBezTo>
                <a:cubicBezTo>
                  <a:pt x="361283" y="228695"/>
                  <a:pt x="384238" y="196882"/>
                  <a:pt x="415004" y="173355"/>
                </a:cubicBezTo>
                <a:lnTo>
                  <a:pt x="415004" y="0"/>
                </a:lnTo>
                <a:lnTo>
                  <a:pt x="159449" y="0"/>
                </a:lnTo>
                <a:close/>
              </a:path>
            </a:pathLst>
          </a:cu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618" name="Google Shape;618;p7"/>
          <p:cNvSpPr txBox="1"/>
          <p:nvPr>
            <p:ph type="title"/>
          </p:nvPr>
        </p:nvSpPr>
        <p:spPr>
          <a:xfrm>
            <a:off x="1453875" y="1474375"/>
            <a:ext cx="5210100" cy="763500"/>
          </a:xfrm>
          <a:prstGeom prst="rect">
            <a:avLst/>
          </a:prstGeom>
          <a:solidFill>
            <a:schemeClr val="accent3"/>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619" name="Google Shape;619;p7"/>
          <p:cNvSpPr txBox="1"/>
          <p:nvPr>
            <p:ph idx="1" type="body"/>
          </p:nvPr>
        </p:nvSpPr>
        <p:spPr>
          <a:xfrm>
            <a:off x="1453875" y="2294175"/>
            <a:ext cx="7794000" cy="3154800"/>
          </a:xfrm>
          <a:prstGeom prst="rect">
            <a:avLst/>
          </a:prstGeom>
        </p:spPr>
        <p:txBody>
          <a:bodyPr anchorCtr="0" anchor="t" bIns="121900" lIns="121900" spcFirstLastPara="1" rIns="121900" wrap="square" tIns="121900">
            <a:noAutofit/>
          </a:bodyPr>
          <a:lstStyle>
            <a:lvl1pPr indent="-355600" lvl="0" marL="457200">
              <a:spcBef>
                <a:spcPts val="0"/>
              </a:spcBef>
              <a:spcAft>
                <a:spcPts val="0"/>
              </a:spcAft>
              <a:buSzPts val="2000"/>
              <a:buChar char="●"/>
              <a:defRPr/>
            </a:lvl1pPr>
            <a:lvl2pPr indent="-355600" lvl="1" marL="914400">
              <a:spcBef>
                <a:spcPts val="0"/>
              </a:spcBef>
              <a:spcAft>
                <a:spcPts val="0"/>
              </a:spcAft>
              <a:buSzPts val="2000"/>
              <a:buChar char="○"/>
              <a:defRPr/>
            </a:lvl2pPr>
            <a:lvl3pPr indent="-355600" lvl="2" marL="1371600">
              <a:spcBef>
                <a:spcPts val="2100"/>
              </a:spcBef>
              <a:spcAft>
                <a:spcPts val="0"/>
              </a:spcAft>
              <a:buSzPts val="2000"/>
              <a:buChar char="■"/>
              <a:defRPr/>
            </a:lvl3pPr>
            <a:lvl4pPr indent="-355600" lvl="3" marL="1828800">
              <a:spcBef>
                <a:spcPts val="2100"/>
              </a:spcBef>
              <a:spcAft>
                <a:spcPts val="0"/>
              </a:spcAft>
              <a:buSzPts val="2000"/>
              <a:buChar char="●"/>
              <a:defRPr/>
            </a:lvl4pPr>
            <a:lvl5pPr indent="-355600" lvl="4" marL="2286000">
              <a:spcBef>
                <a:spcPts val="2100"/>
              </a:spcBef>
              <a:spcAft>
                <a:spcPts val="0"/>
              </a:spcAft>
              <a:buSzPts val="2000"/>
              <a:buChar char="○"/>
              <a:defRPr/>
            </a:lvl5pPr>
            <a:lvl6pPr indent="-355600" lvl="5" marL="2743200">
              <a:spcBef>
                <a:spcPts val="2100"/>
              </a:spcBef>
              <a:spcAft>
                <a:spcPts val="0"/>
              </a:spcAft>
              <a:buSzPts val="2000"/>
              <a:buChar char="■"/>
              <a:defRPr/>
            </a:lvl6pPr>
            <a:lvl7pPr indent="-355600" lvl="6" marL="3200400">
              <a:spcBef>
                <a:spcPts val="2100"/>
              </a:spcBef>
              <a:spcAft>
                <a:spcPts val="0"/>
              </a:spcAft>
              <a:buSzPts val="2000"/>
              <a:buChar char="●"/>
              <a:defRPr/>
            </a:lvl7pPr>
            <a:lvl8pPr indent="-355600" lvl="7" marL="3657600">
              <a:spcBef>
                <a:spcPts val="2100"/>
              </a:spcBef>
              <a:spcAft>
                <a:spcPts val="0"/>
              </a:spcAft>
              <a:buSzPts val="2000"/>
              <a:buChar char="○"/>
              <a:defRPr/>
            </a:lvl8pPr>
            <a:lvl9pPr indent="-355600" lvl="8" marL="4114800">
              <a:spcBef>
                <a:spcPts val="2100"/>
              </a:spcBef>
              <a:spcAft>
                <a:spcPts val="2100"/>
              </a:spcAft>
              <a:buSzPts val="2000"/>
              <a:buChar char="■"/>
              <a:defRPr/>
            </a:lvl9pPr>
          </a:lstStyle>
          <a:p/>
        </p:txBody>
      </p:sp>
      <p:sp>
        <p:nvSpPr>
          <p:cNvPr id="620" name="Google Shape;620;p7"/>
          <p:cNvSpPr/>
          <p:nvPr/>
        </p:nvSpPr>
        <p:spPr>
          <a:xfrm>
            <a:off x="675868" y="5294742"/>
            <a:ext cx="996293" cy="965092"/>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7"/>
          <p:cNvSpPr/>
          <p:nvPr/>
        </p:nvSpPr>
        <p:spPr>
          <a:xfrm>
            <a:off x="10671596" y="185687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22" name="Google Shape;622;p7"/>
          <p:cNvGrpSpPr/>
          <p:nvPr/>
        </p:nvGrpSpPr>
        <p:grpSpPr>
          <a:xfrm>
            <a:off x="10513263" y="21579"/>
            <a:ext cx="1593103" cy="1566927"/>
            <a:chOff x="10354423" y="92326"/>
            <a:chExt cx="1601914" cy="1575434"/>
          </a:xfrm>
        </p:grpSpPr>
        <p:sp>
          <p:nvSpPr>
            <p:cNvPr id="623" name="Google Shape;623;p7"/>
            <p:cNvSpPr/>
            <p:nvPr/>
          </p:nvSpPr>
          <p:spPr>
            <a:xfrm>
              <a:off x="10354423" y="92326"/>
              <a:ext cx="1601914" cy="1575434"/>
            </a:xfrm>
            <a:custGeom>
              <a:rect b="b" l="l" r="r" t="t"/>
              <a:pathLst>
                <a:path extrusionOk="0" h="1575434" w="1601914">
                  <a:moveTo>
                    <a:pt x="436531" y="26289"/>
                  </a:moveTo>
                  <a:lnTo>
                    <a:pt x="1343692" y="915638"/>
                  </a:lnTo>
                  <a:lnTo>
                    <a:pt x="1570768" y="1138333"/>
                  </a:lnTo>
                  <a:lnTo>
                    <a:pt x="1601914" y="1300067"/>
                  </a:lnTo>
                  <a:lnTo>
                    <a:pt x="1434751" y="1276922"/>
                  </a:lnTo>
                  <a:lnTo>
                    <a:pt x="1465802" y="1438751"/>
                  </a:lnTo>
                  <a:lnTo>
                    <a:pt x="1299972" y="1414272"/>
                  </a:lnTo>
                  <a:lnTo>
                    <a:pt x="1331690" y="1575435"/>
                  </a:lnTo>
                  <a:lnTo>
                    <a:pt x="1163479" y="1553432"/>
                  </a:lnTo>
                  <a:lnTo>
                    <a:pt x="33719" y="445865"/>
                  </a:lnTo>
                  <a:lnTo>
                    <a:pt x="0" y="277749"/>
                  </a:lnTo>
                  <a:lnTo>
                    <a:pt x="165449" y="302609"/>
                  </a:lnTo>
                  <a:lnTo>
                    <a:pt x="131826" y="143351"/>
                  </a:lnTo>
                  <a:lnTo>
                    <a:pt x="298228" y="167259"/>
                  </a:lnTo>
                  <a:lnTo>
                    <a:pt x="27251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24" name="Google Shape;624;p7"/>
            <p:cNvGrpSpPr/>
            <p:nvPr/>
          </p:nvGrpSpPr>
          <p:grpSpPr>
            <a:xfrm>
              <a:off x="10369092" y="110424"/>
              <a:ext cx="1412367" cy="1542002"/>
              <a:chOff x="10369092" y="110424"/>
              <a:chExt cx="1412367" cy="1542002"/>
            </a:xfrm>
          </p:grpSpPr>
          <p:sp>
            <p:nvSpPr>
              <p:cNvPr id="625" name="Google Shape;625;p7"/>
              <p:cNvSpPr/>
              <p:nvPr/>
            </p:nvSpPr>
            <p:spPr>
              <a:xfrm>
                <a:off x="10369092" y="373600"/>
                <a:ext cx="67151" cy="199834"/>
              </a:xfrm>
              <a:custGeom>
                <a:rect b="b" l="l" r="r" t="t"/>
                <a:pathLst>
                  <a:path extrusionOk="0" h="199834" w="67151">
                    <a:moveTo>
                      <a:pt x="67151" y="7906"/>
                    </a:moveTo>
                    <a:lnTo>
                      <a:pt x="4476" y="0"/>
                    </a:lnTo>
                    <a:lnTo>
                      <a:pt x="0" y="69628"/>
                    </a:lnTo>
                    <a:lnTo>
                      <a:pt x="18859" y="164687"/>
                    </a:lnTo>
                    <a:lnTo>
                      <a:pt x="54769" y="19983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7"/>
              <p:cNvSpPr/>
              <p:nvPr/>
            </p:nvSpPr>
            <p:spPr>
              <a:xfrm>
                <a:off x="10854296" y="230058"/>
                <a:ext cx="109918" cy="824769"/>
              </a:xfrm>
              <a:custGeom>
                <a:rect b="b" l="l" r="r" t="t"/>
                <a:pathLst>
                  <a:path extrusionOk="0" h="824769" w="109918">
                    <a:moveTo>
                      <a:pt x="49339" y="0"/>
                    </a:moveTo>
                    <a:lnTo>
                      <a:pt x="0" y="765429"/>
                    </a:lnTo>
                    <a:lnTo>
                      <a:pt x="60579" y="824770"/>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7"/>
              <p:cNvSpPr/>
              <p:nvPr/>
            </p:nvSpPr>
            <p:spPr>
              <a:xfrm>
                <a:off x="11507901" y="870900"/>
                <a:ext cx="109918" cy="781526"/>
              </a:xfrm>
              <a:custGeom>
                <a:rect b="b" l="l" r="r" t="t"/>
                <a:pathLst>
                  <a:path extrusionOk="0" h="781526" w="109918">
                    <a:moveTo>
                      <a:pt x="49339" y="0"/>
                    </a:moveTo>
                    <a:lnTo>
                      <a:pt x="0" y="765334"/>
                    </a:lnTo>
                    <a:lnTo>
                      <a:pt x="10096" y="775240"/>
                    </a:lnTo>
                    <a:lnTo>
                      <a:pt x="63341" y="781526"/>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7"/>
              <p:cNvSpPr/>
              <p:nvPr/>
            </p:nvSpPr>
            <p:spPr>
              <a:xfrm>
                <a:off x="10526921" y="246155"/>
                <a:ext cx="91535" cy="487679"/>
              </a:xfrm>
              <a:custGeom>
                <a:rect b="b" l="l" r="r" t="t"/>
                <a:pathLst>
                  <a:path extrusionOk="0" h="487679" w="91535">
                    <a:moveTo>
                      <a:pt x="91536" y="7906"/>
                    </a:moveTo>
                    <a:lnTo>
                      <a:pt x="28861" y="0"/>
                    </a:lnTo>
                    <a:lnTo>
                      <a:pt x="0" y="428339"/>
                    </a:lnTo>
                    <a:lnTo>
                      <a:pt x="60579" y="48768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7"/>
              <p:cNvSpPr/>
              <p:nvPr/>
            </p:nvSpPr>
            <p:spPr>
              <a:xfrm>
                <a:off x="11017935" y="390554"/>
                <a:ext cx="108870" cy="823626"/>
              </a:xfrm>
              <a:custGeom>
                <a:rect b="b" l="l" r="r" t="t"/>
                <a:pathLst>
                  <a:path extrusionOk="0" h="823626" w="108870">
                    <a:moveTo>
                      <a:pt x="49435" y="0"/>
                    </a:moveTo>
                    <a:lnTo>
                      <a:pt x="0" y="765334"/>
                    </a:lnTo>
                    <a:lnTo>
                      <a:pt x="59436" y="823627"/>
                    </a:lnTo>
                    <a:lnTo>
                      <a:pt x="108871"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7"/>
              <p:cNvSpPr/>
              <p:nvPr/>
            </p:nvSpPr>
            <p:spPr>
              <a:xfrm>
                <a:off x="11691067" y="1031301"/>
                <a:ext cx="90392" cy="491204"/>
              </a:xfrm>
              <a:custGeom>
                <a:rect b="b" l="l" r="r" t="t"/>
                <a:pathLst>
                  <a:path extrusionOk="0" h="491204" w="90392">
                    <a:moveTo>
                      <a:pt x="29813" y="0"/>
                    </a:moveTo>
                    <a:lnTo>
                      <a:pt x="0" y="481013"/>
                    </a:lnTo>
                    <a:lnTo>
                      <a:pt x="5905" y="481679"/>
                    </a:lnTo>
                    <a:lnTo>
                      <a:pt x="62579" y="491204"/>
                    </a:lnTo>
                    <a:lnTo>
                      <a:pt x="90392"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7"/>
              <p:cNvSpPr/>
              <p:nvPr/>
            </p:nvSpPr>
            <p:spPr>
              <a:xfrm>
                <a:off x="10690656" y="110424"/>
                <a:ext cx="109918" cy="783907"/>
              </a:xfrm>
              <a:custGeom>
                <a:rect b="b" l="l" r="r" t="t"/>
                <a:pathLst>
                  <a:path extrusionOk="0" h="783907" w="109918">
                    <a:moveTo>
                      <a:pt x="99822" y="8668"/>
                    </a:moveTo>
                    <a:lnTo>
                      <a:pt x="46673" y="0"/>
                    </a:lnTo>
                    <a:lnTo>
                      <a:pt x="0" y="724567"/>
                    </a:lnTo>
                    <a:lnTo>
                      <a:pt x="60484" y="783907"/>
                    </a:lnTo>
                    <a:lnTo>
                      <a:pt x="109919" y="1857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7"/>
              <p:cNvSpPr/>
              <p:nvPr/>
            </p:nvSpPr>
            <p:spPr>
              <a:xfrm>
                <a:off x="11345309" y="711451"/>
                <a:ext cx="108775" cy="823626"/>
              </a:xfrm>
              <a:custGeom>
                <a:rect b="b" l="l" r="r" t="t"/>
                <a:pathLst>
                  <a:path extrusionOk="0" h="823626" w="108775">
                    <a:moveTo>
                      <a:pt x="49435" y="0"/>
                    </a:moveTo>
                    <a:lnTo>
                      <a:pt x="0" y="765429"/>
                    </a:lnTo>
                    <a:lnTo>
                      <a:pt x="59436" y="823627"/>
                    </a:lnTo>
                    <a:lnTo>
                      <a:pt x="108775"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7"/>
              <p:cNvSpPr/>
              <p:nvPr/>
            </p:nvSpPr>
            <p:spPr>
              <a:xfrm>
                <a:off x="11181670" y="551051"/>
                <a:ext cx="108775" cy="823626"/>
              </a:xfrm>
              <a:custGeom>
                <a:rect b="b" l="l" r="r" t="t"/>
                <a:pathLst>
                  <a:path extrusionOk="0" h="823626" w="108775">
                    <a:moveTo>
                      <a:pt x="49339" y="0"/>
                    </a:moveTo>
                    <a:lnTo>
                      <a:pt x="0" y="765334"/>
                    </a:lnTo>
                    <a:lnTo>
                      <a:pt x="59436" y="823627"/>
                    </a:lnTo>
                    <a:lnTo>
                      <a:pt x="108775" y="5819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634" name="Google Shape;634;p7"/>
          <p:cNvSpPr/>
          <p:nvPr/>
        </p:nvSpPr>
        <p:spPr>
          <a:xfrm>
            <a:off x="10755496" y="5336434"/>
            <a:ext cx="881708" cy="881710"/>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3"/>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7"/>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7 Big Title">
  <p:cSld name="CUSTOM_6">
    <p:spTree>
      <p:nvGrpSpPr>
        <p:cNvPr id="636" name="Shape 636"/>
        <p:cNvGrpSpPr/>
        <p:nvPr/>
      </p:nvGrpSpPr>
      <p:grpSpPr>
        <a:xfrm>
          <a:off x="0" y="0"/>
          <a:ext cx="0" cy="0"/>
          <a:chOff x="0" y="0"/>
          <a:chExt cx="0" cy="0"/>
        </a:xfrm>
      </p:grpSpPr>
      <p:grpSp>
        <p:nvGrpSpPr>
          <p:cNvPr id="637" name="Google Shape;637;p8"/>
          <p:cNvGrpSpPr/>
          <p:nvPr/>
        </p:nvGrpSpPr>
        <p:grpSpPr>
          <a:xfrm>
            <a:off x="0" y="-2400"/>
            <a:ext cx="12191929" cy="6861926"/>
            <a:chOff x="0" y="-2400"/>
            <a:chExt cx="12191929" cy="6861926"/>
          </a:xfrm>
        </p:grpSpPr>
        <p:sp>
          <p:nvSpPr>
            <p:cNvPr id="638" name="Google Shape;638;p8"/>
            <p:cNvSpPr/>
            <p:nvPr/>
          </p:nvSpPr>
          <p:spPr>
            <a:xfrm>
              <a:off x="0"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8"/>
            <p:cNvSpPr/>
            <p:nvPr/>
          </p:nvSpPr>
          <p:spPr>
            <a:xfrm>
              <a:off x="1625593"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8"/>
            <p:cNvSpPr/>
            <p:nvPr/>
          </p:nvSpPr>
          <p:spPr>
            <a:xfrm>
              <a:off x="3251186"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8"/>
            <p:cNvSpPr/>
            <p:nvPr/>
          </p:nvSpPr>
          <p:spPr>
            <a:xfrm>
              <a:off x="4876779"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8"/>
            <p:cNvSpPr/>
            <p:nvPr/>
          </p:nvSpPr>
          <p:spPr>
            <a:xfrm>
              <a:off x="6502372"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8"/>
            <p:cNvSpPr/>
            <p:nvPr/>
          </p:nvSpPr>
          <p:spPr>
            <a:xfrm>
              <a:off x="8127964"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8"/>
            <p:cNvSpPr/>
            <p:nvPr/>
          </p:nvSpPr>
          <p:spPr>
            <a:xfrm>
              <a:off x="9753557"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8"/>
            <p:cNvSpPr/>
            <p:nvPr/>
          </p:nvSpPr>
          <p:spPr>
            <a:xfrm>
              <a:off x="11379150" y="-2400"/>
              <a:ext cx="812700" cy="586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8"/>
            <p:cNvSpPr/>
            <p:nvPr/>
          </p:nvSpPr>
          <p:spPr>
            <a:xfrm>
              <a:off x="812797"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8"/>
            <p:cNvSpPr/>
            <p:nvPr/>
          </p:nvSpPr>
          <p:spPr>
            <a:xfrm>
              <a:off x="2438390"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8"/>
            <p:cNvSpPr/>
            <p:nvPr/>
          </p:nvSpPr>
          <p:spPr>
            <a:xfrm>
              <a:off x="4063983"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8"/>
            <p:cNvSpPr/>
            <p:nvPr/>
          </p:nvSpPr>
          <p:spPr>
            <a:xfrm>
              <a:off x="5689577"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8"/>
            <p:cNvSpPr/>
            <p:nvPr/>
          </p:nvSpPr>
          <p:spPr>
            <a:xfrm>
              <a:off x="7315170"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8"/>
            <p:cNvSpPr/>
            <p:nvPr/>
          </p:nvSpPr>
          <p:spPr>
            <a:xfrm>
              <a:off x="8940764"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8"/>
            <p:cNvSpPr/>
            <p:nvPr/>
          </p:nvSpPr>
          <p:spPr>
            <a:xfrm>
              <a:off x="10566357" y="5841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 name="Google Shape;653;p8"/>
            <p:cNvGrpSpPr/>
            <p:nvPr/>
          </p:nvGrpSpPr>
          <p:grpSpPr>
            <a:xfrm>
              <a:off x="0" y="1396800"/>
              <a:ext cx="12191854" cy="1625400"/>
              <a:chOff x="0" y="0"/>
              <a:chExt cx="12191854" cy="1625400"/>
            </a:xfrm>
          </p:grpSpPr>
          <p:sp>
            <p:nvSpPr>
              <p:cNvPr id="654" name="Google Shape;654;p8"/>
              <p:cNvSpPr/>
              <p:nvPr/>
            </p:nvSpPr>
            <p:spPr>
              <a:xfrm>
                <a:off x="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8"/>
              <p:cNvSpPr/>
              <p:nvPr/>
            </p:nvSpPr>
            <p:spPr>
              <a:xfrm>
                <a:off x="1625593"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8"/>
              <p:cNvSpPr/>
              <p:nvPr/>
            </p:nvSpPr>
            <p:spPr>
              <a:xfrm>
                <a:off x="325118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8"/>
              <p:cNvSpPr/>
              <p:nvPr/>
            </p:nvSpPr>
            <p:spPr>
              <a:xfrm>
                <a:off x="487678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8"/>
              <p:cNvSpPr/>
              <p:nvPr/>
            </p:nvSpPr>
            <p:spPr>
              <a:xfrm>
                <a:off x="650237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8"/>
              <p:cNvSpPr/>
              <p:nvPr/>
            </p:nvSpPr>
            <p:spPr>
              <a:xfrm>
                <a:off x="812796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8"/>
              <p:cNvSpPr/>
              <p:nvPr/>
            </p:nvSpPr>
            <p:spPr>
              <a:xfrm>
                <a:off x="975356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8"/>
              <p:cNvSpPr/>
              <p:nvPr/>
            </p:nvSpPr>
            <p:spPr>
              <a:xfrm>
                <a:off x="1137915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8"/>
              <p:cNvSpPr/>
              <p:nvPr/>
            </p:nvSpPr>
            <p:spPr>
              <a:xfrm>
                <a:off x="81279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8"/>
              <p:cNvSpPr/>
              <p:nvPr/>
            </p:nvSpPr>
            <p:spPr>
              <a:xfrm>
                <a:off x="243839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8"/>
              <p:cNvSpPr/>
              <p:nvPr/>
            </p:nvSpPr>
            <p:spPr>
              <a:xfrm>
                <a:off x="4063983"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8"/>
              <p:cNvSpPr/>
              <p:nvPr/>
            </p:nvSpPr>
            <p:spPr>
              <a:xfrm>
                <a:off x="568957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8"/>
              <p:cNvSpPr/>
              <p:nvPr/>
            </p:nvSpPr>
            <p:spPr>
              <a:xfrm>
                <a:off x="731517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8"/>
              <p:cNvSpPr/>
              <p:nvPr/>
            </p:nvSpPr>
            <p:spPr>
              <a:xfrm>
                <a:off x="8940764"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8"/>
              <p:cNvSpPr/>
              <p:nvPr/>
            </p:nvSpPr>
            <p:spPr>
              <a:xfrm>
                <a:off x="1056635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8"/>
            <p:cNvGrpSpPr/>
            <p:nvPr/>
          </p:nvGrpSpPr>
          <p:grpSpPr>
            <a:xfrm>
              <a:off x="0" y="3022200"/>
              <a:ext cx="12191854" cy="1625400"/>
              <a:chOff x="0" y="0"/>
              <a:chExt cx="12191854" cy="1625400"/>
            </a:xfrm>
          </p:grpSpPr>
          <p:sp>
            <p:nvSpPr>
              <p:cNvPr id="670" name="Google Shape;670;p8"/>
              <p:cNvSpPr/>
              <p:nvPr/>
            </p:nvSpPr>
            <p:spPr>
              <a:xfrm>
                <a:off x="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8"/>
              <p:cNvSpPr/>
              <p:nvPr/>
            </p:nvSpPr>
            <p:spPr>
              <a:xfrm>
                <a:off x="1625593"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8"/>
              <p:cNvSpPr/>
              <p:nvPr/>
            </p:nvSpPr>
            <p:spPr>
              <a:xfrm>
                <a:off x="325118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8"/>
              <p:cNvSpPr/>
              <p:nvPr/>
            </p:nvSpPr>
            <p:spPr>
              <a:xfrm>
                <a:off x="487678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8"/>
              <p:cNvSpPr/>
              <p:nvPr/>
            </p:nvSpPr>
            <p:spPr>
              <a:xfrm>
                <a:off x="650237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8"/>
              <p:cNvSpPr/>
              <p:nvPr/>
            </p:nvSpPr>
            <p:spPr>
              <a:xfrm>
                <a:off x="812796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8"/>
              <p:cNvSpPr/>
              <p:nvPr/>
            </p:nvSpPr>
            <p:spPr>
              <a:xfrm>
                <a:off x="975356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8"/>
              <p:cNvSpPr/>
              <p:nvPr/>
            </p:nvSpPr>
            <p:spPr>
              <a:xfrm>
                <a:off x="1137915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8"/>
              <p:cNvSpPr/>
              <p:nvPr/>
            </p:nvSpPr>
            <p:spPr>
              <a:xfrm>
                <a:off x="81279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8"/>
              <p:cNvSpPr/>
              <p:nvPr/>
            </p:nvSpPr>
            <p:spPr>
              <a:xfrm>
                <a:off x="243839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8"/>
              <p:cNvSpPr/>
              <p:nvPr/>
            </p:nvSpPr>
            <p:spPr>
              <a:xfrm>
                <a:off x="4063983"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8"/>
              <p:cNvSpPr/>
              <p:nvPr/>
            </p:nvSpPr>
            <p:spPr>
              <a:xfrm>
                <a:off x="568957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8"/>
              <p:cNvSpPr/>
              <p:nvPr/>
            </p:nvSpPr>
            <p:spPr>
              <a:xfrm>
                <a:off x="731517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8"/>
              <p:cNvSpPr/>
              <p:nvPr/>
            </p:nvSpPr>
            <p:spPr>
              <a:xfrm>
                <a:off x="8940764"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8"/>
              <p:cNvSpPr/>
              <p:nvPr/>
            </p:nvSpPr>
            <p:spPr>
              <a:xfrm>
                <a:off x="1056635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8"/>
            <p:cNvGrpSpPr/>
            <p:nvPr/>
          </p:nvGrpSpPr>
          <p:grpSpPr>
            <a:xfrm>
              <a:off x="0" y="4647600"/>
              <a:ext cx="12191854" cy="1625400"/>
              <a:chOff x="0" y="0"/>
              <a:chExt cx="12191854" cy="1625400"/>
            </a:xfrm>
          </p:grpSpPr>
          <p:sp>
            <p:nvSpPr>
              <p:cNvPr id="686" name="Google Shape;686;p8"/>
              <p:cNvSpPr/>
              <p:nvPr/>
            </p:nvSpPr>
            <p:spPr>
              <a:xfrm>
                <a:off x="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8"/>
              <p:cNvSpPr/>
              <p:nvPr/>
            </p:nvSpPr>
            <p:spPr>
              <a:xfrm>
                <a:off x="1625593"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8"/>
              <p:cNvSpPr/>
              <p:nvPr/>
            </p:nvSpPr>
            <p:spPr>
              <a:xfrm>
                <a:off x="325118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8"/>
              <p:cNvSpPr/>
              <p:nvPr/>
            </p:nvSpPr>
            <p:spPr>
              <a:xfrm>
                <a:off x="487678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8"/>
              <p:cNvSpPr/>
              <p:nvPr/>
            </p:nvSpPr>
            <p:spPr>
              <a:xfrm>
                <a:off x="650237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8"/>
              <p:cNvSpPr/>
              <p:nvPr/>
            </p:nvSpPr>
            <p:spPr>
              <a:xfrm>
                <a:off x="812796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8"/>
              <p:cNvSpPr/>
              <p:nvPr/>
            </p:nvSpPr>
            <p:spPr>
              <a:xfrm>
                <a:off x="975356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8"/>
              <p:cNvSpPr/>
              <p:nvPr/>
            </p:nvSpPr>
            <p:spPr>
              <a:xfrm>
                <a:off x="1137915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8"/>
              <p:cNvSpPr/>
              <p:nvPr/>
            </p:nvSpPr>
            <p:spPr>
              <a:xfrm>
                <a:off x="81279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8"/>
              <p:cNvSpPr/>
              <p:nvPr/>
            </p:nvSpPr>
            <p:spPr>
              <a:xfrm>
                <a:off x="243839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8"/>
              <p:cNvSpPr/>
              <p:nvPr/>
            </p:nvSpPr>
            <p:spPr>
              <a:xfrm>
                <a:off x="4063983"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8"/>
              <p:cNvSpPr/>
              <p:nvPr/>
            </p:nvSpPr>
            <p:spPr>
              <a:xfrm>
                <a:off x="568957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8"/>
              <p:cNvSpPr/>
              <p:nvPr/>
            </p:nvSpPr>
            <p:spPr>
              <a:xfrm>
                <a:off x="7315170"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8"/>
              <p:cNvSpPr/>
              <p:nvPr/>
            </p:nvSpPr>
            <p:spPr>
              <a:xfrm>
                <a:off x="8940764"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8"/>
              <p:cNvSpPr/>
              <p:nvPr/>
            </p:nvSpPr>
            <p:spPr>
              <a:xfrm>
                <a:off x="10566357" y="81270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8"/>
            <p:cNvGrpSpPr/>
            <p:nvPr/>
          </p:nvGrpSpPr>
          <p:grpSpPr>
            <a:xfrm>
              <a:off x="75" y="6273000"/>
              <a:ext cx="12191854" cy="586526"/>
              <a:chOff x="0" y="0"/>
              <a:chExt cx="12191854" cy="812700"/>
            </a:xfrm>
          </p:grpSpPr>
          <p:sp>
            <p:nvSpPr>
              <p:cNvPr id="702" name="Google Shape;702;p8"/>
              <p:cNvSpPr/>
              <p:nvPr/>
            </p:nvSpPr>
            <p:spPr>
              <a:xfrm>
                <a:off x="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8"/>
              <p:cNvSpPr/>
              <p:nvPr/>
            </p:nvSpPr>
            <p:spPr>
              <a:xfrm>
                <a:off x="1625593"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8"/>
              <p:cNvSpPr/>
              <p:nvPr/>
            </p:nvSpPr>
            <p:spPr>
              <a:xfrm>
                <a:off x="325118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8"/>
              <p:cNvSpPr/>
              <p:nvPr/>
            </p:nvSpPr>
            <p:spPr>
              <a:xfrm>
                <a:off x="487678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8"/>
              <p:cNvSpPr/>
              <p:nvPr/>
            </p:nvSpPr>
            <p:spPr>
              <a:xfrm>
                <a:off x="650237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8"/>
              <p:cNvSpPr/>
              <p:nvPr/>
            </p:nvSpPr>
            <p:spPr>
              <a:xfrm>
                <a:off x="8127967"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8"/>
              <p:cNvSpPr/>
              <p:nvPr/>
            </p:nvSpPr>
            <p:spPr>
              <a:xfrm>
                <a:off x="9753560"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8"/>
              <p:cNvSpPr/>
              <p:nvPr/>
            </p:nvSpPr>
            <p:spPr>
              <a:xfrm>
                <a:off x="11379154" y="0"/>
                <a:ext cx="812700" cy="812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0" name="Google Shape;710;p8"/>
          <p:cNvSpPr/>
          <p:nvPr/>
        </p:nvSpPr>
        <p:spPr>
          <a:xfrm>
            <a:off x="1219163" y="911863"/>
            <a:ext cx="9753600" cy="50334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711" name="Google Shape;711;p8"/>
          <p:cNvSpPr txBox="1"/>
          <p:nvPr>
            <p:ph type="title"/>
          </p:nvPr>
        </p:nvSpPr>
        <p:spPr>
          <a:xfrm>
            <a:off x="1542300" y="1696200"/>
            <a:ext cx="9107400" cy="3160800"/>
          </a:xfrm>
          <a:prstGeom prst="rect">
            <a:avLst/>
          </a:prstGeom>
        </p:spPr>
        <p:txBody>
          <a:bodyPr anchorCtr="0" anchor="ctr" bIns="121900" lIns="121900" spcFirstLastPara="1" rIns="121900" wrap="square" tIns="121900">
            <a:noAutofit/>
          </a:bodyPr>
          <a:lstStyle>
            <a:lvl1pPr lvl="0" rtl="0" algn="ctr">
              <a:lnSpc>
                <a:spcPct val="80000"/>
              </a:lnSpc>
              <a:spcBef>
                <a:spcPts val="0"/>
              </a:spcBef>
              <a:spcAft>
                <a:spcPts val="0"/>
              </a:spcAft>
              <a:buSzPts val="5000"/>
              <a:buNone/>
              <a:defRPr sz="45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712" name="Google Shape;712;p8"/>
          <p:cNvSpPr txBox="1"/>
          <p:nvPr>
            <p:ph idx="1" type="subTitle"/>
          </p:nvPr>
        </p:nvSpPr>
        <p:spPr>
          <a:xfrm>
            <a:off x="2562600" y="5047125"/>
            <a:ext cx="7066800" cy="528600"/>
          </a:xfrm>
          <a:prstGeom prst="rect">
            <a:avLst/>
          </a:prstGeom>
          <a:solidFill>
            <a:schemeClr val="accent3"/>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lvl="0" rtl="0" algn="ctr">
              <a:lnSpc>
                <a:spcPct val="100000"/>
              </a:lnSpc>
              <a:spcBef>
                <a:spcPts val="0"/>
              </a:spcBef>
              <a:spcAft>
                <a:spcPts val="0"/>
              </a:spcAft>
              <a:buSzPts val="2000"/>
              <a:buNone/>
              <a:defRPr b="1" sz="1500">
                <a:solidFill>
                  <a:srgbClr val="000000"/>
                </a:solidFill>
              </a:defRPr>
            </a:lvl1pPr>
            <a:lvl2pPr lvl="1" rtl="0" algn="r">
              <a:lnSpc>
                <a:spcPct val="100000"/>
              </a:lnSpc>
              <a:spcBef>
                <a:spcPts val="0"/>
              </a:spcBef>
              <a:spcAft>
                <a:spcPts val="0"/>
              </a:spcAft>
              <a:buSzPts val="2000"/>
              <a:buNone/>
              <a:defRPr/>
            </a:lvl2pPr>
            <a:lvl3pPr lvl="2" rtl="0" algn="r">
              <a:lnSpc>
                <a:spcPct val="100000"/>
              </a:lnSpc>
              <a:spcBef>
                <a:spcPts val="0"/>
              </a:spcBef>
              <a:spcAft>
                <a:spcPts val="0"/>
              </a:spcAft>
              <a:buSzPts val="2000"/>
              <a:buNone/>
              <a:defRPr/>
            </a:lvl3pPr>
            <a:lvl4pPr lvl="3" rtl="0" algn="r">
              <a:lnSpc>
                <a:spcPct val="100000"/>
              </a:lnSpc>
              <a:spcBef>
                <a:spcPts val="0"/>
              </a:spcBef>
              <a:spcAft>
                <a:spcPts val="0"/>
              </a:spcAft>
              <a:buSzPts val="2000"/>
              <a:buNone/>
              <a:defRPr/>
            </a:lvl4pPr>
            <a:lvl5pPr lvl="4" rtl="0" algn="r">
              <a:lnSpc>
                <a:spcPct val="100000"/>
              </a:lnSpc>
              <a:spcBef>
                <a:spcPts val="0"/>
              </a:spcBef>
              <a:spcAft>
                <a:spcPts val="0"/>
              </a:spcAft>
              <a:buSzPts val="2000"/>
              <a:buNone/>
              <a:defRPr/>
            </a:lvl5pPr>
            <a:lvl6pPr lvl="5" rtl="0" algn="r">
              <a:lnSpc>
                <a:spcPct val="100000"/>
              </a:lnSpc>
              <a:spcBef>
                <a:spcPts val="0"/>
              </a:spcBef>
              <a:spcAft>
                <a:spcPts val="0"/>
              </a:spcAft>
              <a:buSzPts val="2000"/>
              <a:buNone/>
              <a:defRPr/>
            </a:lvl6pPr>
            <a:lvl7pPr lvl="6" rtl="0" algn="r">
              <a:lnSpc>
                <a:spcPct val="100000"/>
              </a:lnSpc>
              <a:spcBef>
                <a:spcPts val="0"/>
              </a:spcBef>
              <a:spcAft>
                <a:spcPts val="0"/>
              </a:spcAft>
              <a:buSzPts val="2000"/>
              <a:buNone/>
              <a:defRPr/>
            </a:lvl7pPr>
            <a:lvl8pPr lvl="7" rtl="0" algn="r">
              <a:lnSpc>
                <a:spcPct val="100000"/>
              </a:lnSpc>
              <a:spcBef>
                <a:spcPts val="0"/>
              </a:spcBef>
              <a:spcAft>
                <a:spcPts val="0"/>
              </a:spcAft>
              <a:buSzPts val="2000"/>
              <a:buNone/>
              <a:defRPr/>
            </a:lvl8pPr>
            <a:lvl9pPr lvl="8" rtl="0" algn="r">
              <a:lnSpc>
                <a:spcPct val="100000"/>
              </a:lnSpc>
              <a:spcBef>
                <a:spcPts val="0"/>
              </a:spcBef>
              <a:spcAft>
                <a:spcPts val="0"/>
              </a:spcAft>
              <a:buSzPts val="2000"/>
              <a:buNone/>
              <a:defRPr/>
            </a:lvl9pPr>
          </a:lstStyle>
          <a:p/>
        </p:txBody>
      </p:sp>
      <p:sp>
        <p:nvSpPr>
          <p:cNvPr id="713" name="Google Shape;713;p8"/>
          <p:cNvSpPr/>
          <p:nvPr/>
        </p:nvSpPr>
        <p:spPr>
          <a:xfrm>
            <a:off x="9522894" y="267773"/>
            <a:ext cx="1482518" cy="1436503"/>
          </a:xfrm>
          <a:custGeom>
            <a:rect b="b" l="l" r="r" t="t"/>
            <a:pathLst>
              <a:path extrusionOk="0" h="330041" w="340613">
                <a:moveTo>
                  <a:pt x="126873" y="330041"/>
                </a:moveTo>
                <a:lnTo>
                  <a:pt x="124206" y="236792"/>
                </a:lnTo>
                <a:lnTo>
                  <a:pt x="38195" y="272986"/>
                </a:lnTo>
                <a:lnTo>
                  <a:pt x="90773" y="195929"/>
                </a:lnTo>
                <a:lnTo>
                  <a:pt x="0" y="174689"/>
                </a:lnTo>
                <a:lnTo>
                  <a:pt x="87821" y="143351"/>
                </a:lnTo>
                <a:lnTo>
                  <a:pt x="26765" y="72771"/>
                </a:lnTo>
                <a:lnTo>
                  <a:pt x="116300" y="98965"/>
                </a:lnTo>
                <a:lnTo>
                  <a:pt x="108395" y="6001"/>
                </a:lnTo>
                <a:lnTo>
                  <a:pt x="165449" y="79819"/>
                </a:lnTo>
                <a:lnTo>
                  <a:pt x="213741" y="0"/>
                </a:lnTo>
                <a:lnTo>
                  <a:pt x="216408" y="93250"/>
                </a:lnTo>
                <a:lnTo>
                  <a:pt x="302419" y="57055"/>
                </a:lnTo>
                <a:lnTo>
                  <a:pt x="249841" y="134112"/>
                </a:lnTo>
                <a:lnTo>
                  <a:pt x="340614" y="155258"/>
                </a:lnTo>
                <a:lnTo>
                  <a:pt x="252793" y="186690"/>
                </a:lnTo>
                <a:lnTo>
                  <a:pt x="313849" y="257270"/>
                </a:lnTo>
                <a:lnTo>
                  <a:pt x="224314" y="231076"/>
                </a:lnTo>
                <a:lnTo>
                  <a:pt x="232220" y="324041"/>
                </a:lnTo>
                <a:lnTo>
                  <a:pt x="175165" y="250222"/>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8"/>
          <p:cNvSpPr/>
          <p:nvPr/>
        </p:nvSpPr>
        <p:spPr>
          <a:xfrm>
            <a:off x="287667" y="5025191"/>
            <a:ext cx="1605968" cy="1605972"/>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3"/>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15" name="Google Shape;715;p8"/>
          <p:cNvGrpSpPr/>
          <p:nvPr/>
        </p:nvGrpSpPr>
        <p:grpSpPr>
          <a:xfrm rot="-2133460">
            <a:off x="548539" y="905359"/>
            <a:ext cx="2158760" cy="556048"/>
            <a:chOff x="2225729" y="3287904"/>
            <a:chExt cx="2158841" cy="556069"/>
          </a:xfrm>
        </p:grpSpPr>
        <p:sp>
          <p:nvSpPr>
            <p:cNvPr id="716" name="Google Shape;716;p8"/>
            <p:cNvSpPr/>
            <p:nvPr/>
          </p:nvSpPr>
          <p:spPr>
            <a:xfrm>
              <a:off x="2225729" y="3287904"/>
              <a:ext cx="2158841" cy="556069"/>
            </a:xfrm>
            <a:custGeom>
              <a:rect b="b" l="l" r="r" t="t"/>
              <a:pathLst>
                <a:path extrusionOk="0" h="556069" w="2158841">
                  <a:moveTo>
                    <a:pt x="0" y="8477"/>
                  </a:moveTo>
                  <a:lnTo>
                    <a:pt x="2096" y="556070"/>
                  </a:lnTo>
                  <a:lnTo>
                    <a:pt x="1254157" y="551212"/>
                  </a:lnTo>
                  <a:lnTo>
                    <a:pt x="1876425" y="548735"/>
                  </a:lnTo>
                  <a:cubicBezTo>
                    <a:pt x="1878711" y="520351"/>
                    <a:pt x="1881854" y="484727"/>
                    <a:pt x="1883093" y="474536"/>
                  </a:cubicBezTo>
                  <a:cubicBezTo>
                    <a:pt x="1892141" y="402241"/>
                    <a:pt x="1949768" y="395097"/>
                    <a:pt x="1974913" y="340424"/>
                  </a:cubicBezTo>
                  <a:cubicBezTo>
                    <a:pt x="1989392" y="308991"/>
                    <a:pt x="2003584" y="205454"/>
                    <a:pt x="2009108" y="168402"/>
                  </a:cubicBezTo>
                  <a:cubicBezTo>
                    <a:pt x="2020253" y="94488"/>
                    <a:pt x="2088547" y="114014"/>
                    <a:pt x="2124266" y="86106"/>
                  </a:cubicBezTo>
                  <a:cubicBezTo>
                    <a:pt x="2135886" y="77057"/>
                    <a:pt x="2148364" y="40767"/>
                    <a:pt x="2158842" y="0"/>
                  </a:cubicBezTo>
                  <a:lnTo>
                    <a:pt x="1201007" y="3715"/>
                  </a:lnTo>
                  <a:lnTo>
                    <a:pt x="0" y="8477"/>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8"/>
            <p:cNvSpPr/>
            <p:nvPr/>
          </p:nvSpPr>
          <p:spPr>
            <a:xfrm>
              <a:off x="2485286" y="3412396"/>
              <a:ext cx="307085" cy="307085"/>
            </a:xfrm>
            <a:custGeom>
              <a:rect b="b" l="l" r="r" t="t"/>
              <a:pathLst>
                <a:path extrusionOk="0" h="307085" w="307085">
                  <a:moveTo>
                    <a:pt x="0" y="307086"/>
                  </a:moveTo>
                  <a:cubicBezTo>
                    <a:pt x="0" y="307086"/>
                    <a:pt x="76962" y="230314"/>
                    <a:pt x="76962" y="153543"/>
                  </a:cubicBezTo>
                  <a:cubicBezTo>
                    <a:pt x="76962" y="76771"/>
                    <a:pt x="0" y="0"/>
                    <a:pt x="0" y="0"/>
                  </a:cubicBezTo>
                  <a:cubicBezTo>
                    <a:pt x="0" y="0"/>
                    <a:pt x="76772"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772" y="230124"/>
                    <a:pt x="0" y="307086"/>
                    <a:pt x="0" y="307086"/>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8"/>
            <p:cNvSpPr/>
            <p:nvPr/>
          </p:nvSpPr>
          <p:spPr>
            <a:xfrm>
              <a:off x="3011828" y="3348769"/>
              <a:ext cx="434339" cy="434340"/>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8"/>
            <p:cNvSpPr/>
            <p:nvPr/>
          </p:nvSpPr>
          <p:spPr>
            <a:xfrm>
              <a:off x="3665433" y="3412396"/>
              <a:ext cx="307086" cy="307085"/>
            </a:xfrm>
            <a:custGeom>
              <a:rect b="b" l="l" r="r" t="t"/>
              <a:pathLst>
                <a:path extrusionOk="0" h="307085" w="307086">
                  <a:moveTo>
                    <a:pt x="0" y="307086"/>
                  </a:moveTo>
                  <a:cubicBezTo>
                    <a:pt x="0" y="307086"/>
                    <a:pt x="76962" y="230314"/>
                    <a:pt x="76962" y="153543"/>
                  </a:cubicBezTo>
                  <a:cubicBezTo>
                    <a:pt x="76962" y="76771"/>
                    <a:pt x="0" y="0"/>
                    <a:pt x="0" y="0"/>
                  </a:cubicBezTo>
                  <a:cubicBezTo>
                    <a:pt x="0" y="0"/>
                    <a:pt x="76771"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867" y="230124"/>
                    <a:pt x="0" y="307086"/>
                    <a:pt x="0" y="307086"/>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20" name="Google Shape;720;p8"/>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8 Three columns">
  <p:cSld name="CUSTOM_8_1">
    <p:bg>
      <p:bgPr>
        <a:solidFill>
          <a:schemeClr val="accent3"/>
        </a:solidFill>
      </p:bgPr>
    </p:bg>
    <p:spTree>
      <p:nvGrpSpPr>
        <p:cNvPr id="721" name="Shape 721"/>
        <p:cNvGrpSpPr/>
        <p:nvPr/>
      </p:nvGrpSpPr>
      <p:grpSpPr>
        <a:xfrm>
          <a:off x="0" y="0"/>
          <a:ext cx="0" cy="0"/>
          <a:chOff x="0" y="0"/>
          <a:chExt cx="0" cy="0"/>
        </a:xfrm>
      </p:grpSpPr>
      <p:grpSp>
        <p:nvGrpSpPr>
          <p:cNvPr id="722" name="Google Shape;722;p9"/>
          <p:cNvGrpSpPr/>
          <p:nvPr/>
        </p:nvGrpSpPr>
        <p:grpSpPr>
          <a:xfrm>
            <a:off x="14262" y="21569"/>
            <a:ext cx="12190197" cy="6762525"/>
            <a:chOff x="-61938" y="-54631"/>
            <a:chExt cx="12190197" cy="6762525"/>
          </a:xfrm>
        </p:grpSpPr>
        <p:sp>
          <p:nvSpPr>
            <p:cNvPr id="723" name="Google Shape;723;p9"/>
            <p:cNvSpPr/>
            <p:nvPr/>
          </p:nvSpPr>
          <p:spPr>
            <a:xfrm>
              <a:off x="7454713" y="3360655"/>
              <a:ext cx="104180" cy="112133"/>
            </a:xfrm>
            <a:custGeom>
              <a:rect b="b" l="l" r="r" t="t"/>
              <a:pathLst>
                <a:path extrusionOk="0" h="115900" w="107680">
                  <a:moveTo>
                    <a:pt x="43462" y="1041"/>
                  </a:moveTo>
                  <a:cubicBezTo>
                    <a:pt x="-23022" y="11138"/>
                    <a:pt x="-7846" y="108483"/>
                    <a:pt x="52606" y="115341"/>
                  </a:cubicBezTo>
                  <a:cubicBezTo>
                    <a:pt x="60162" y="116491"/>
                    <a:pt x="67910" y="115862"/>
                    <a:pt x="75212" y="113500"/>
                  </a:cubicBezTo>
                  <a:cubicBezTo>
                    <a:pt x="133569" y="95656"/>
                    <a:pt x="107343" y="-11659"/>
                    <a:pt x="43462" y="10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24" name="Google Shape;724;p9"/>
            <p:cNvSpPr/>
            <p:nvPr/>
          </p:nvSpPr>
          <p:spPr>
            <a:xfrm>
              <a:off x="1893342" y="1365537"/>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25" name="Google Shape;725;p9"/>
            <p:cNvSpPr/>
            <p:nvPr/>
          </p:nvSpPr>
          <p:spPr>
            <a:xfrm>
              <a:off x="1960217" y="4213916"/>
              <a:ext cx="104156" cy="103402"/>
            </a:xfrm>
            <a:custGeom>
              <a:rect b="b" l="l" r="r" t="t"/>
              <a:pathLst>
                <a:path extrusionOk="0" h="106875" w="107655">
                  <a:moveTo>
                    <a:pt x="9677" y="89227"/>
                  </a:moveTo>
                  <a:cubicBezTo>
                    <a:pt x="43331" y="136281"/>
                    <a:pt x="132105" y="80210"/>
                    <a:pt x="101243" y="26680"/>
                  </a:cubicBezTo>
                  <a:cubicBezTo>
                    <a:pt x="72097" y="-30089"/>
                    <a:pt x="-10770" y="13027"/>
                    <a:pt x="1168" y="69479"/>
                  </a:cubicBezTo>
                  <a:cubicBezTo>
                    <a:pt x="2431" y="76635"/>
                    <a:pt x="5346" y="83398"/>
                    <a:pt x="9677" y="892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26" name="Google Shape;726;p9"/>
            <p:cNvSpPr/>
            <p:nvPr/>
          </p:nvSpPr>
          <p:spPr>
            <a:xfrm>
              <a:off x="3055341" y="419220"/>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27" name="Google Shape;727;p9"/>
            <p:cNvSpPr/>
            <p:nvPr/>
          </p:nvSpPr>
          <p:spPr>
            <a:xfrm>
              <a:off x="343516" y="3815082"/>
              <a:ext cx="114569" cy="110318"/>
            </a:xfrm>
            <a:custGeom>
              <a:rect b="b" l="l" r="r" t="t"/>
              <a:pathLst>
                <a:path extrusionOk="0" h="114024" w="118418">
                  <a:moveTo>
                    <a:pt x="6508" y="89389"/>
                  </a:moveTo>
                  <a:cubicBezTo>
                    <a:pt x="35909" y="145015"/>
                    <a:pt x="139858" y="97517"/>
                    <a:pt x="114458" y="35287"/>
                  </a:cubicBezTo>
                  <a:cubicBezTo>
                    <a:pt x="91281" y="-30181"/>
                    <a:pt x="-4414" y="4236"/>
                    <a:pt x="158" y="67037"/>
                  </a:cubicBezTo>
                  <a:cubicBezTo>
                    <a:pt x="520" y="74879"/>
                    <a:pt x="2693" y="82531"/>
                    <a:pt x="6508" y="8938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28" name="Google Shape;728;p9"/>
            <p:cNvSpPr/>
            <p:nvPr/>
          </p:nvSpPr>
          <p:spPr>
            <a:xfrm>
              <a:off x="443858" y="5722809"/>
              <a:ext cx="106114" cy="101405"/>
            </a:xfrm>
            <a:custGeom>
              <a:rect b="b" l="l" r="r" t="t"/>
              <a:pathLst>
                <a:path extrusionOk="0" h="104811" w="109679">
                  <a:moveTo>
                    <a:pt x="92189" y="92030"/>
                  </a:moveTo>
                  <a:cubicBezTo>
                    <a:pt x="140259" y="50565"/>
                    <a:pt x="79489" y="-19603"/>
                    <a:pt x="27356" y="5162"/>
                  </a:cubicBezTo>
                  <a:cubicBezTo>
                    <a:pt x="20766" y="8032"/>
                    <a:pt x="14923" y="12382"/>
                    <a:pt x="10274" y="17862"/>
                  </a:cubicBezTo>
                  <a:cubicBezTo>
                    <a:pt x="-27445" y="61550"/>
                    <a:pt x="47549" y="134385"/>
                    <a:pt x="92189" y="9203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29" name="Google Shape;729;p9"/>
            <p:cNvSpPr/>
            <p:nvPr/>
          </p:nvSpPr>
          <p:spPr>
            <a:xfrm>
              <a:off x="5222815" y="5832046"/>
              <a:ext cx="117962" cy="108221"/>
            </a:xfrm>
            <a:custGeom>
              <a:rect b="b" l="l" r="r" t="t"/>
              <a:pathLst>
                <a:path extrusionOk="0" h="111856" w="121925">
                  <a:moveTo>
                    <a:pt x="101081" y="99553"/>
                  </a:moveTo>
                  <a:cubicBezTo>
                    <a:pt x="107481" y="94924"/>
                    <a:pt x="112701" y="88859"/>
                    <a:pt x="116321" y="81836"/>
                  </a:cubicBezTo>
                  <a:cubicBezTo>
                    <a:pt x="146165" y="26401"/>
                    <a:pt x="48883" y="-33480"/>
                    <a:pt x="11355" y="22273"/>
                  </a:cubicBezTo>
                  <a:cubicBezTo>
                    <a:pt x="-30111" y="77899"/>
                    <a:pt x="51677" y="138351"/>
                    <a:pt x="101081" y="9955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30" name="Google Shape;730;p9"/>
            <p:cNvSpPr/>
            <p:nvPr/>
          </p:nvSpPr>
          <p:spPr>
            <a:xfrm>
              <a:off x="5723462" y="17826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31" name="Google Shape;731;p9"/>
            <p:cNvSpPr/>
            <p:nvPr/>
          </p:nvSpPr>
          <p:spPr>
            <a:xfrm>
              <a:off x="5570648" y="3994950"/>
              <a:ext cx="98468" cy="109149"/>
            </a:xfrm>
            <a:custGeom>
              <a:rect b="b" l="l" r="r" t="t"/>
              <a:pathLst>
                <a:path extrusionOk="0" h="112815" w="101776">
                  <a:moveTo>
                    <a:pt x="86208" y="14999"/>
                  </a:moveTo>
                  <a:cubicBezTo>
                    <a:pt x="81249" y="9678"/>
                    <a:pt x="75115" y="5595"/>
                    <a:pt x="68301" y="3061"/>
                  </a:cubicBezTo>
                  <a:cubicBezTo>
                    <a:pt x="14326" y="-18211"/>
                    <a:pt x="-29743" y="77356"/>
                    <a:pt x="25375" y="105614"/>
                  </a:cubicBezTo>
                  <a:cubicBezTo>
                    <a:pt x="80811" y="137427"/>
                    <a:pt x="127038" y="55956"/>
                    <a:pt x="86208" y="149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32" name="Google Shape;732;p9"/>
            <p:cNvSpPr/>
            <p:nvPr/>
          </p:nvSpPr>
          <p:spPr>
            <a:xfrm>
              <a:off x="3175898" y="2474827"/>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33" name="Google Shape;733;p9"/>
            <p:cNvSpPr/>
            <p:nvPr/>
          </p:nvSpPr>
          <p:spPr>
            <a:xfrm>
              <a:off x="3456703" y="4297470"/>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34" name="Google Shape;734;p9"/>
            <p:cNvSpPr/>
            <p:nvPr/>
          </p:nvSpPr>
          <p:spPr>
            <a:xfrm>
              <a:off x="4618702" y="3351153"/>
              <a:ext cx="106348" cy="115160"/>
            </a:xfrm>
            <a:custGeom>
              <a:rect b="b" l="l" r="r" t="t"/>
              <a:pathLst>
                <a:path extrusionOk="0" h="119028" w="109920">
                  <a:moveTo>
                    <a:pt x="46182" y="763"/>
                  </a:moveTo>
                  <a:cubicBezTo>
                    <a:pt x="-22208" y="8891"/>
                    <a:pt x="-9825" y="108714"/>
                    <a:pt x="51770" y="118175"/>
                  </a:cubicBezTo>
                  <a:cubicBezTo>
                    <a:pt x="59479" y="119618"/>
                    <a:pt x="67416" y="119227"/>
                    <a:pt x="74947" y="117032"/>
                  </a:cubicBezTo>
                  <a:cubicBezTo>
                    <a:pt x="135272" y="100712"/>
                    <a:pt x="112285" y="-10222"/>
                    <a:pt x="46182" y="76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35" name="Google Shape;735;p9"/>
            <p:cNvSpPr/>
            <p:nvPr/>
          </p:nvSpPr>
          <p:spPr>
            <a:xfrm>
              <a:off x="4739259" y="5406760"/>
              <a:ext cx="107204" cy="95458"/>
            </a:xfrm>
            <a:custGeom>
              <a:rect b="b" l="l" r="r" t="t"/>
              <a:pathLst>
                <a:path extrusionOk="0" h="98665" w="110805">
                  <a:moveTo>
                    <a:pt x="1552" y="38665"/>
                  </a:moveTo>
                  <a:cubicBezTo>
                    <a:pt x="-12862" y="100005"/>
                    <a:pt x="77180" y="120707"/>
                    <a:pt x="104295" y="70415"/>
                  </a:cubicBezTo>
                  <a:cubicBezTo>
                    <a:pt x="107991" y="64242"/>
                    <a:pt x="110169" y="57276"/>
                    <a:pt x="110645" y="50095"/>
                  </a:cubicBezTo>
                  <a:cubicBezTo>
                    <a:pt x="115407" y="-6738"/>
                    <a:pt x="12664" y="-21407"/>
                    <a:pt x="1552" y="386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36" name="Google Shape;736;p9"/>
            <p:cNvSpPr/>
            <p:nvPr/>
          </p:nvSpPr>
          <p:spPr>
            <a:xfrm>
              <a:off x="937562" y="954764"/>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37" name="Google Shape;737;p9"/>
            <p:cNvSpPr/>
            <p:nvPr/>
          </p:nvSpPr>
          <p:spPr>
            <a:xfrm>
              <a:off x="551011" y="2421236"/>
              <a:ext cx="116024" cy="104261"/>
            </a:xfrm>
            <a:custGeom>
              <a:rect b="b" l="l" r="r" t="t"/>
              <a:pathLst>
                <a:path extrusionOk="0" h="107763" w="119921">
                  <a:moveTo>
                    <a:pt x="104216" y="90656"/>
                  </a:moveTo>
                  <a:cubicBezTo>
                    <a:pt x="109842" y="85354"/>
                    <a:pt x="114186" y="78839"/>
                    <a:pt x="116916" y="71606"/>
                  </a:cubicBezTo>
                  <a:cubicBezTo>
                    <a:pt x="138633" y="14012"/>
                    <a:pt x="36525" y="-31327"/>
                    <a:pt x="7379" y="27537"/>
                  </a:cubicBezTo>
                  <a:cubicBezTo>
                    <a:pt x="-25832" y="86782"/>
                    <a:pt x="61354" y="134598"/>
                    <a:pt x="104216" y="9065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nvGrpSpPr>
            <p:cNvPr id="738" name="Google Shape;738;p9"/>
            <p:cNvGrpSpPr/>
            <p:nvPr/>
          </p:nvGrpSpPr>
          <p:grpSpPr>
            <a:xfrm>
              <a:off x="184324" y="-54631"/>
              <a:ext cx="10683355" cy="2497344"/>
              <a:chOff x="135815" y="2828480"/>
              <a:chExt cx="8869535" cy="2073345"/>
            </a:xfrm>
          </p:grpSpPr>
          <p:sp>
            <p:nvSpPr>
              <p:cNvPr id="739" name="Google Shape;739;p9"/>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0" name="Google Shape;740;p9"/>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1" name="Google Shape;741;p9"/>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2" name="Google Shape;742;p9"/>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3" name="Google Shape;743;p9"/>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4" name="Google Shape;744;p9"/>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5" name="Google Shape;745;p9"/>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6" name="Google Shape;746;p9"/>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7" name="Google Shape;747;p9"/>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8" name="Google Shape;748;p9"/>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49" name="Google Shape;749;p9"/>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0" name="Google Shape;750;p9"/>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1" name="Google Shape;751;p9"/>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2" name="Google Shape;752;p9"/>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3" name="Google Shape;753;p9"/>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4" name="Google Shape;754;p9"/>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5" name="Google Shape;755;p9"/>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6" name="Google Shape;756;p9"/>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7" name="Google Shape;757;p9"/>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8" name="Google Shape;758;p9"/>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59" name="Google Shape;759;p9"/>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60" name="Google Shape;760;p9"/>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61" name="Google Shape;761;p9"/>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62" name="Google Shape;762;p9"/>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63" name="Google Shape;763;p9"/>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64" name="Google Shape;764;p9"/>
              <p:cNvSpPr/>
              <p:nvPr/>
            </p:nvSpPr>
            <p:spPr>
              <a:xfrm>
                <a:off x="135815" y="39755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65" name="Google Shape;765;p9"/>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766" name="Google Shape;766;p9"/>
            <p:cNvGrpSpPr/>
            <p:nvPr/>
          </p:nvGrpSpPr>
          <p:grpSpPr>
            <a:xfrm>
              <a:off x="1444904" y="2368630"/>
              <a:ext cx="10683355" cy="2497344"/>
              <a:chOff x="135815" y="2828480"/>
              <a:chExt cx="8869535" cy="2073345"/>
            </a:xfrm>
          </p:grpSpPr>
          <p:sp>
            <p:nvSpPr>
              <p:cNvPr id="767" name="Google Shape;767;p9"/>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68" name="Google Shape;768;p9"/>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69" name="Google Shape;769;p9"/>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0" name="Google Shape;770;p9"/>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1" name="Google Shape;771;p9"/>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2" name="Google Shape;772;p9"/>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3" name="Google Shape;773;p9"/>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4" name="Google Shape;774;p9"/>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5" name="Google Shape;775;p9"/>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6" name="Google Shape;776;p9"/>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7" name="Google Shape;777;p9"/>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8" name="Google Shape;778;p9"/>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79" name="Google Shape;779;p9"/>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0" name="Google Shape;780;p9"/>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1" name="Google Shape;781;p9"/>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2" name="Google Shape;782;p9"/>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3" name="Google Shape;783;p9"/>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4" name="Google Shape;784;p9"/>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5" name="Google Shape;785;p9"/>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6" name="Google Shape;786;p9"/>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7" name="Google Shape;787;p9"/>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8" name="Google Shape;788;p9"/>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89" name="Google Shape;789;p9"/>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90" name="Google Shape;790;p9"/>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91" name="Google Shape;791;p9"/>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92" name="Google Shape;792;p9"/>
              <p:cNvSpPr/>
              <p:nvPr/>
            </p:nvSpPr>
            <p:spPr>
              <a:xfrm>
                <a:off x="135815" y="39755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93" name="Google Shape;793;p9"/>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grpSp>
          <p:nvGrpSpPr>
            <p:cNvPr id="794" name="Google Shape;794;p9"/>
            <p:cNvGrpSpPr/>
            <p:nvPr/>
          </p:nvGrpSpPr>
          <p:grpSpPr>
            <a:xfrm>
              <a:off x="-61938" y="4210550"/>
              <a:ext cx="10683355" cy="2497344"/>
              <a:chOff x="135815" y="2828480"/>
              <a:chExt cx="8869535" cy="2073345"/>
            </a:xfrm>
          </p:grpSpPr>
          <p:sp>
            <p:nvSpPr>
              <p:cNvPr id="795" name="Google Shape;795;p9"/>
              <p:cNvSpPr/>
              <p:nvPr/>
            </p:nvSpPr>
            <p:spPr>
              <a:xfrm>
                <a:off x="2005925" y="3956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96" name="Google Shape;796;p9"/>
              <p:cNvSpPr/>
              <p:nvPr/>
            </p:nvSpPr>
            <p:spPr>
              <a:xfrm>
                <a:off x="2320790" y="40864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97" name="Google Shape;797;p9"/>
              <p:cNvSpPr/>
              <p:nvPr/>
            </p:nvSpPr>
            <p:spPr>
              <a:xfrm>
                <a:off x="2102225" y="43266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98" name="Google Shape;798;p9"/>
              <p:cNvSpPr/>
              <p:nvPr/>
            </p:nvSpPr>
            <p:spPr>
              <a:xfrm>
                <a:off x="268650" y="44016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799" name="Google Shape;799;p9"/>
              <p:cNvSpPr/>
              <p:nvPr/>
            </p:nvSpPr>
            <p:spPr>
              <a:xfrm>
                <a:off x="2719290"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0" name="Google Shape;800;p9"/>
              <p:cNvSpPr/>
              <p:nvPr/>
            </p:nvSpPr>
            <p:spPr>
              <a:xfrm>
                <a:off x="2777500" y="45897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1" name="Google Shape;801;p9"/>
              <p:cNvSpPr/>
              <p:nvPr/>
            </p:nvSpPr>
            <p:spPr>
              <a:xfrm>
                <a:off x="6258675" y="4230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2" name="Google Shape;802;p9"/>
              <p:cNvSpPr/>
              <p:nvPr/>
            </p:nvSpPr>
            <p:spPr>
              <a:xfrm>
                <a:off x="166929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3" name="Google Shape;803;p9"/>
              <p:cNvSpPr/>
              <p:nvPr/>
            </p:nvSpPr>
            <p:spPr>
              <a:xfrm>
                <a:off x="1015700" y="33500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4" name="Google Shape;804;p9"/>
              <p:cNvSpPr/>
              <p:nvPr/>
            </p:nvSpPr>
            <p:spPr>
              <a:xfrm>
                <a:off x="4283275" y="4184350"/>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5" name="Google Shape;805;p9"/>
              <p:cNvSpPr/>
              <p:nvPr/>
            </p:nvSpPr>
            <p:spPr>
              <a:xfrm>
                <a:off x="6085040" y="46563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6" name="Google Shape;806;p9"/>
              <p:cNvSpPr/>
              <p:nvPr/>
            </p:nvSpPr>
            <p:spPr>
              <a:xfrm>
                <a:off x="6570650" y="44979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7" name="Google Shape;807;p9"/>
              <p:cNvSpPr/>
              <p:nvPr/>
            </p:nvSpPr>
            <p:spPr>
              <a:xfrm>
                <a:off x="3225425" y="32537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8" name="Google Shape;808;p9"/>
              <p:cNvSpPr/>
              <p:nvPr/>
            </p:nvSpPr>
            <p:spPr>
              <a:xfrm>
                <a:off x="5755090" y="44514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09" name="Google Shape;809;p9"/>
              <p:cNvSpPr/>
              <p:nvPr/>
            </p:nvSpPr>
            <p:spPr>
              <a:xfrm>
                <a:off x="3005325" y="347483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0" name="Google Shape;810;p9"/>
              <p:cNvSpPr/>
              <p:nvPr/>
            </p:nvSpPr>
            <p:spPr>
              <a:xfrm>
                <a:off x="5505625" y="48055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1" name="Google Shape;811;p9"/>
              <p:cNvSpPr/>
              <p:nvPr/>
            </p:nvSpPr>
            <p:spPr>
              <a:xfrm>
                <a:off x="7109815" y="442067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2" name="Google Shape;812;p9"/>
              <p:cNvSpPr/>
              <p:nvPr/>
            </p:nvSpPr>
            <p:spPr>
              <a:xfrm>
                <a:off x="7682275" y="42160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3" name="Google Shape;813;p9"/>
              <p:cNvSpPr/>
              <p:nvPr/>
            </p:nvSpPr>
            <p:spPr>
              <a:xfrm>
                <a:off x="8909050" y="46373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4" name="Google Shape;814;p9"/>
              <p:cNvSpPr/>
              <p:nvPr/>
            </p:nvSpPr>
            <p:spPr>
              <a:xfrm>
                <a:off x="8733490" y="42806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5" name="Google Shape;815;p9"/>
              <p:cNvSpPr/>
              <p:nvPr/>
            </p:nvSpPr>
            <p:spPr>
              <a:xfrm>
                <a:off x="7280975" y="2828480"/>
                <a:ext cx="124800" cy="124800"/>
              </a:xfrm>
              <a:prstGeom prst="donut">
                <a:avLst>
                  <a:gd fmla="val 13795"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6" name="Google Shape;816;p9"/>
              <p:cNvSpPr/>
              <p:nvPr/>
            </p:nvSpPr>
            <p:spPr>
              <a:xfrm>
                <a:off x="7446290" y="3072952"/>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7" name="Google Shape;817;p9"/>
              <p:cNvSpPr/>
              <p:nvPr/>
            </p:nvSpPr>
            <p:spPr>
              <a:xfrm>
                <a:off x="6143240" y="3416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8" name="Google Shape;818;p9"/>
              <p:cNvSpPr/>
              <p:nvPr/>
            </p:nvSpPr>
            <p:spPr>
              <a:xfrm>
                <a:off x="5363775" y="3474825"/>
                <a:ext cx="96300" cy="96300"/>
              </a:xfrm>
              <a:prstGeom prst="donut">
                <a:avLst>
                  <a:gd fmla="val 22068" name="adj"/>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19" name="Google Shape;819;p9"/>
              <p:cNvSpPr/>
              <p:nvPr/>
            </p:nvSpPr>
            <p:spPr>
              <a:xfrm>
                <a:off x="8526265" y="47336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20" name="Google Shape;820;p9"/>
              <p:cNvSpPr/>
              <p:nvPr/>
            </p:nvSpPr>
            <p:spPr>
              <a:xfrm>
                <a:off x="135815" y="3532738"/>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21" name="Google Shape;821;p9"/>
              <p:cNvSpPr/>
              <p:nvPr/>
            </p:nvSpPr>
            <p:spPr>
              <a:xfrm>
                <a:off x="509690" y="3508127"/>
                <a:ext cx="58200" cy="58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822" name="Google Shape;822;p9"/>
            <p:cNvSpPr/>
            <p:nvPr/>
          </p:nvSpPr>
          <p:spPr>
            <a:xfrm>
              <a:off x="8818898" y="1123567"/>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23" name="Google Shape;823;p9"/>
            <p:cNvSpPr/>
            <p:nvPr/>
          </p:nvSpPr>
          <p:spPr>
            <a:xfrm>
              <a:off x="10800098" y="3207713"/>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24" name="Google Shape;824;p9"/>
            <p:cNvSpPr/>
            <p:nvPr/>
          </p:nvSpPr>
          <p:spPr>
            <a:xfrm>
              <a:off x="10716329" y="4928521"/>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25" name="Google Shape;825;p9"/>
            <p:cNvSpPr/>
            <p:nvPr/>
          </p:nvSpPr>
          <p:spPr>
            <a:xfrm>
              <a:off x="11177566" y="6376826"/>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26" name="Google Shape;826;p9"/>
            <p:cNvSpPr/>
            <p:nvPr/>
          </p:nvSpPr>
          <p:spPr>
            <a:xfrm>
              <a:off x="835561" y="6377835"/>
              <a:ext cx="115753" cy="103020"/>
            </a:xfrm>
            <a:custGeom>
              <a:rect b="b" l="l" r="r" t="t"/>
              <a:pathLst>
                <a:path extrusionOk="0" h="106481" w="119641">
                  <a:moveTo>
                    <a:pt x="110466" y="80451"/>
                  </a:moveTo>
                  <a:cubicBezTo>
                    <a:pt x="114898" y="74133"/>
                    <a:pt x="117812" y="66875"/>
                    <a:pt x="118975" y="59242"/>
                  </a:cubicBezTo>
                  <a:cubicBezTo>
                    <a:pt x="129135" y="-1527"/>
                    <a:pt x="20169" y="-26292"/>
                    <a:pt x="2960" y="37145"/>
                  </a:cubicBezTo>
                  <a:cubicBezTo>
                    <a:pt x="-17868" y="101788"/>
                    <a:pt x="76874" y="131823"/>
                    <a:pt x="110466" y="8045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27" name="Google Shape;827;p9"/>
            <p:cNvSpPr/>
            <p:nvPr/>
          </p:nvSpPr>
          <p:spPr>
            <a:xfrm>
              <a:off x="2603729" y="4941959"/>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28" name="Google Shape;828;p9"/>
            <p:cNvSpPr/>
            <p:nvPr/>
          </p:nvSpPr>
          <p:spPr>
            <a:xfrm>
              <a:off x="1393613" y="5730200"/>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29" name="Google Shape;829;p9"/>
            <p:cNvSpPr/>
            <p:nvPr/>
          </p:nvSpPr>
          <p:spPr>
            <a:xfrm>
              <a:off x="8213261" y="5325482"/>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30" name="Google Shape;830;p9"/>
            <p:cNvSpPr/>
            <p:nvPr/>
          </p:nvSpPr>
          <p:spPr>
            <a:xfrm>
              <a:off x="11635701" y="2044340"/>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31" name="Google Shape;831;p9"/>
            <p:cNvSpPr/>
            <p:nvPr/>
          </p:nvSpPr>
          <p:spPr>
            <a:xfrm>
              <a:off x="11903158" y="85844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32" name="Google Shape;832;p9"/>
            <p:cNvSpPr/>
            <p:nvPr/>
          </p:nvSpPr>
          <p:spPr>
            <a:xfrm>
              <a:off x="11244104" y="574841"/>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33" name="Google Shape;833;p9"/>
            <p:cNvSpPr/>
            <p:nvPr/>
          </p:nvSpPr>
          <p:spPr>
            <a:xfrm>
              <a:off x="9918931" y="126013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34" name="Google Shape;834;p9"/>
            <p:cNvSpPr/>
            <p:nvPr/>
          </p:nvSpPr>
          <p:spPr>
            <a:xfrm>
              <a:off x="4221593" y="1648706"/>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35" name="Google Shape;835;p9"/>
            <p:cNvSpPr/>
            <p:nvPr/>
          </p:nvSpPr>
          <p:spPr>
            <a:xfrm>
              <a:off x="5373172" y="468867"/>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36" name="Google Shape;836;p9"/>
            <p:cNvSpPr/>
            <p:nvPr/>
          </p:nvSpPr>
          <p:spPr>
            <a:xfrm>
              <a:off x="6343082" y="173151"/>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37" name="Google Shape;837;p9"/>
            <p:cNvSpPr/>
            <p:nvPr/>
          </p:nvSpPr>
          <p:spPr>
            <a:xfrm>
              <a:off x="258184" y="204438"/>
              <a:ext cx="70200" cy="7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838" name="Google Shape;838;p9"/>
          <p:cNvSpPr/>
          <p:nvPr/>
        </p:nvSpPr>
        <p:spPr>
          <a:xfrm>
            <a:off x="8054850" y="1594275"/>
            <a:ext cx="2934600" cy="45453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39" name="Google Shape;839;p9"/>
          <p:cNvSpPr/>
          <p:nvPr/>
        </p:nvSpPr>
        <p:spPr>
          <a:xfrm>
            <a:off x="4575450" y="1597675"/>
            <a:ext cx="2934600" cy="45453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40" name="Google Shape;840;p9"/>
          <p:cNvSpPr/>
          <p:nvPr/>
        </p:nvSpPr>
        <p:spPr>
          <a:xfrm>
            <a:off x="1051200" y="1597675"/>
            <a:ext cx="2934600" cy="45453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41" name="Google Shape;841;p9"/>
          <p:cNvSpPr txBox="1"/>
          <p:nvPr>
            <p:ph idx="1" type="subTitle"/>
          </p:nvPr>
        </p:nvSpPr>
        <p:spPr>
          <a:xfrm>
            <a:off x="1189052" y="3563475"/>
            <a:ext cx="2658900" cy="606900"/>
          </a:xfrm>
          <a:prstGeom prst="rect">
            <a:avLst/>
          </a:prstGeom>
        </p:spPr>
        <p:txBody>
          <a:bodyPr anchorCtr="0" anchor="ctr" bIns="121900" lIns="121900" spcFirstLastPara="1" rIns="121900" wrap="square" tIns="121900">
            <a:noAutofit/>
          </a:bodyPr>
          <a:lstStyle>
            <a:lvl1pPr lvl="0" rtl="0" algn="ctr">
              <a:lnSpc>
                <a:spcPct val="100000"/>
              </a:lnSpc>
              <a:spcBef>
                <a:spcPts val="0"/>
              </a:spcBef>
              <a:spcAft>
                <a:spcPts val="0"/>
              </a:spcAft>
              <a:buSzPts val="2100"/>
              <a:buNone/>
              <a:defRPr b="1" sz="2100"/>
            </a:lvl1pPr>
            <a:lvl2pPr lvl="1" rtl="0">
              <a:spcBef>
                <a:spcPts val="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842" name="Google Shape;842;p9"/>
          <p:cNvSpPr txBox="1"/>
          <p:nvPr>
            <p:ph idx="2" type="subTitle"/>
          </p:nvPr>
        </p:nvSpPr>
        <p:spPr>
          <a:xfrm>
            <a:off x="4713302" y="3563475"/>
            <a:ext cx="2658900" cy="606900"/>
          </a:xfrm>
          <a:prstGeom prst="rect">
            <a:avLst/>
          </a:prstGeom>
        </p:spPr>
        <p:txBody>
          <a:bodyPr anchorCtr="0" anchor="ctr" bIns="121900" lIns="121900" spcFirstLastPara="1" rIns="121900" wrap="square" tIns="121900">
            <a:noAutofit/>
          </a:bodyPr>
          <a:lstStyle>
            <a:lvl1pPr lvl="0" rtl="0" algn="ctr">
              <a:lnSpc>
                <a:spcPct val="100000"/>
              </a:lnSpc>
              <a:spcBef>
                <a:spcPts val="0"/>
              </a:spcBef>
              <a:spcAft>
                <a:spcPts val="0"/>
              </a:spcAft>
              <a:buSzPts val="2100"/>
              <a:buNone/>
              <a:defRPr b="1" sz="2100"/>
            </a:lvl1pPr>
            <a:lvl2pPr lvl="1" rtl="0">
              <a:spcBef>
                <a:spcPts val="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843" name="Google Shape;843;p9"/>
          <p:cNvSpPr txBox="1"/>
          <p:nvPr>
            <p:ph idx="3" type="subTitle"/>
          </p:nvPr>
        </p:nvSpPr>
        <p:spPr>
          <a:xfrm>
            <a:off x="8237552" y="3563475"/>
            <a:ext cx="2658600" cy="606900"/>
          </a:xfrm>
          <a:prstGeom prst="rect">
            <a:avLst/>
          </a:prstGeom>
        </p:spPr>
        <p:txBody>
          <a:bodyPr anchorCtr="0" anchor="ctr" bIns="121900" lIns="121900" spcFirstLastPara="1" rIns="121900" wrap="square" tIns="121900">
            <a:noAutofit/>
          </a:bodyPr>
          <a:lstStyle>
            <a:lvl1pPr lvl="0" rtl="0" algn="ctr">
              <a:lnSpc>
                <a:spcPct val="100000"/>
              </a:lnSpc>
              <a:spcBef>
                <a:spcPts val="0"/>
              </a:spcBef>
              <a:spcAft>
                <a:spcPts val="0"/>
              </a:spcAft>
              <a:buSzPts val="2100"/>
              <a:buNone/>
              <a:defRPr b="1" sz="2100"/>
            </a:lvl1pPr>
            <a:lvl2pPr lvl="1" rtl="0">
              <a:spcBef>
                <a:spcPts val="0"/>
              </a:spcBef>
              <a:spcAft>
                <a:spcPts val="0"/>
              </a:spcAft>
              <a:buSzPts val="2100"/>
              <a:buNone/>
              <a:defRPr b="1" sz="2100"/>
            </a:lvl2pPr>
            <a:lvl3pPr lvl="2" rtl="0">
              <a:spcBef>
                <a:spcPts val="2100"/>
              </a:spcBef>
              <a:spcAft>
                <a:spcPts val="0"/>
              </a:spcAft>
              <a:buSzPts val="2100"/>
              <a:buNone/>
              <a:defRPr b="1" sz="2100"/>
            </a:lvl3pPr>
            <a:lvl4pPr lvl="3" rtl="0">
              <a:spcBef>
                <a:spcPts val="2100"/>
              </a:spcBef>
              <a:spcAft>
                <a:spcPts val="0"/>
              </a:spcAft>
              <a:buSzPts val="2100"/>
              <a:buNone/>
              <a:defRPr b="1" sz="2100"/>
            </a:lvl4pPr>
            <a:lvl5pPr lvl="4" rtl="0">
              <a:spcBef>
                <a:spcPts val="2100"/>
              </a:spcBef>
              <a:spcAft>
                <a:spcPts val="0"/>
              </a:spcAft>
              <a:buSzPts val="2100"/>
              <a:buNone/>
              <a:defRPr b="1" sz="2100"/>
            </a:lvl5pPr>
            <a:lvl6pPr lvl="5" rtl="0">
              <a:spcBef>
                <a:spcPts val="2100"/>
              </a:spcBef>
              <a:spcAft>
                <a:spcPts val="0"/>
              </a:spcAft>
              <a:buSzPts val="2100"/>
              <a:buNone/>
              <a:defRPr b="1" sz="2100"/>
            </a:lvl6pPr>
            <a:lvl7pPr lvl="6" rtl="0">
              <a:spcBef>
                <a:spcPts val="2100"/>
              </a:spcBef>
              <a:spcAft>
                <a:spcPts val="0"/>
              </a:spcAft>
              <a:buSzPts val="2100"/>
              <a:buNone/>
              <a:defRPr b="1" sz="2100"/>
            </a:lvl7pPr>
            <a:lvl8pPr lvl="7" rtl="0">
              <a:spcBef>
                <a:spcPts val="2100"/>
              </a:spcBef>
              <a:spcAft>
                <a:spcPts val="0"/>
              </a:spcAft>
              <a:buSzPts val="2100"/>
              <a:buNone/>
              <a:defRPr b="1" sz="2100"/>
            </a:lvl8pPr>
            <a:lvl9pPr lvl="8" rtl="0">
              <a:spcBef>
                <a:spcPts val="2100"/>
              </a:spcBef>
              <a:spcAft>
                <a:spcPts val="2100"/>
              </a:spcAft>
              <a:buSzPts val="2100"/>
              <a:buNone/>
              <a:defRPr b="1" sz="2100"/>
            </a:lvl9pPr>
          </a:lstStyle>
          <a:p/>
        </p:txBody>
      </p:sp>
      <p:sp>
        <p:nvSpPr>
          <p:cNvPr id="844" name="Google Shape;844;p9"/>
          <p:cNvSpPr txBox="1"/>
          <p:nvPr>
            <p:ph type="title"/>
          </p:nvPr>
        </p:nvSpPr>
        <p:spPr>
          <a:xfrm>
            <a:off x="1051200" y="517175"/>
            <a:ext cx="9938400" cy="763500"/>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lvl1pPr indent="0" lvl="0" marL="0" marR="0" rtl="0" algn="ctr">
              <a:lnSpc>
                <a:spcPct val="100000"/>
              </a:lnSpc>
              <a:spcBef>
                <a:spcPts val="0"/>
              </a:spcBef>
              <a:spcAft>
                <a:spcPts val="0"/>
              </a:spcAft>
              <a:buClr>
                <a:schemeClr val="dk1"/>
              </a:buClr>
              <a:buSzPts val="4000"/>
              <a:buFont typeface="Aldrich"/>
              <a:buNone/>
              <a:defRPr/>
            </a:lvl1pPr>
            <a:lvl2pPr lvl="1"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lgn="ctr">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p:txBody>
      </p:sp>
      <p:sp>
        <p:nvSpPr>
          <p:cNvPr id="845" name="Google Shape;845;p9"/>
          <p:cNvSpPr txBox="1"/>
          <p:nvPr>
            <p:ph idx="4" type="body"/>
          </p:nvPr>
        </p:nvSpPr>
        <p:spPr>
          <a:xfrm>
            <a:off x="1189050" y="4129182"/>
            <a:ext cx="2658900" cy="16641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846" name="Google Shape;846;p9"/>
          <p:cNvSpPr txBox="1"/>
          <p:nvPr>
            <p:ph idx="5" type="body"/>
          </p:nvPr>
        </p:nvSpPr>
        <p:spPr>
          <a:xfrm>
            <a:off x="4713300" y="4129182"/>
            <a:ext cx="2658900" cy="16608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847" name="Google Shape;847;p9"/>
          <p:cNvSpPr txBox="1"/>
          <p:nvPr>
            <p:ph idx="6" type="body"/>
          </p:nvPr>
        </p:nvSpPr>
        <p:spPr>
          <a:xfrm>
            <a:off x="8237550" y="4129182"/>
            <a:ext cx="2658900" cy="1660800"/>
          </a:xfrm>
          <a:prstGeom prst="rect">
            <a:avLst/>
          </a:prstGeom>
        </p:spPr>
        <p:txBody>
          <a:bodyPr anchorCtr="0" anchor="t" bIns="121900" lIns="121900" spcFirstLastPara="1" rIns="121900" wrap="square" tIns="121900">
            <a:noAutofit/>
          </a:bodyPr>
          <a:lstStyle>
            <a:lvl1pPr indent="-336550" lvl="0" marL="457200" rtl="0">
              <a:spcBef>
                <a:spcPts val="0"/>
              </a:spcBef>
              <a:spcAft>
                <a:spcPts val="0"/>
              </a:spcAft>
              <a:buSzPts val="1700"/>
              <a:buChar char="●"/>
              <a:defRPr sz="1700"/>
            </a:lvl1pPr>
            <a:lvl2pPr indent="-336550" lvl="1" marL="914400" rtl="0">
              <a:spcBef>
                <a:spcPts val="0"/>
              </a:spcBef>
              <a:spcAft>
                <a:spcPts val="0"/>
              </a:spcAft>
              <a:buSzPts val="1700"/>
              <a:buChar char="○"/>
              <a:defRPr sz="1700"/>
            </a:lvl2pPr>
            <a:lvl3pPr indent="-336550" lvl="2" marL="1371600" rtl="0">
              <a:spcBef>
                <a:spcPts val="2100"/>
              </a:spcBef>
              <a:spcAft>
                <a:spcPts val="0"/>
              </a:spcAft>
              <a:buSzPts val="1700"/>
              <a:buChar char="■"/>
              <a:defRPr sz="1700"/>
            </a:lvl3pPr>
            <a:lvl4pPr indent="-336550" lvl="3" marL="1828800" rtl="0">
              <a:spcBef>
                <a:spcPts val="2100"/>
              </a:spcBef>
              <a:spcAft>
                <a:spcPts val="0"/>
              </a:spcAft>
              <a:buSzPts val="1700"/>
              <a:buChar char="●"/>
              <a:defRPr sz="1700"/>
            </a:lvl4pPr>
            <a:lvl5pPr indent="-336550" lvl="4" marL="2286000" rtl="0">
              <a:spcBef>
                <a:spcPts val="2100"/>
              </a:spcBef>
              <a:spcAft>
                <a:spcPts val="0"/>
              </a:spcAft>
              <a:buSzPts val="1700"/>
              <a:buChar char="○"/>
              <a:defRPr sz="1700"/>
            </a:lvl5pPr>
            <a:lvl6pPr indent="-336550" lvl="5" marL="2743200" rtl="0">
              <a:spcBef>
                <a:spcPts val="2100"/>
              </a:spcBef>
              <a:spcAft>
                <a:spcPts val="0"/>
              </a:spcAft>
              <a:buSzPts val="1700"/>
              <a:buChar char="■"/>
              <a:defRPr sz="1700"/>
            </a:lvl6pPr>
            <a:lvl7pPr indent="-336550" lvl="6" marL="3200400" rtl="0">
              <a:spcBef>
                <a:spcPts val="2100"/>
              </a:spcBef>
              <a:spcAft>
                <a:spcPts val="0"/>
              </a:spcAft>
              <a:buSzPts val="1700"/>
              <a:buChar char="●"/>
              <a:defRPr sz="1700"/>
            </a:lvl7pPr>
            <a:lvl8pPr indent="-336550" lvl="7" marL="3657600" rtl="0">
              <a:spcBef>
                <a:spcPts val="2100"/>
              </a:spcBef>
              <a:spcAft>
                <a:spcPts val="0"/>
              </a:spcAft>
              <a:buSzPts val="1700"/>
              <a:buChar char="○"/>
              <a:defRPr sz="1700"/>
            </a:lvl8pPr>
            <a:lvl9pPr indent="-336550" lvl="8" marL="4114800" rtl="0">
              <a:spcBef>
                <a:spcPts val="2100"/>
              </a:spcBef>
              <a:spcAft>
                <a:spcPts val="2100"/>
              </a:spcAft>
              <a:buSzPts val="1700"/>
              <a:buChar char="■"/>
              <a:defRPr sz="1700"/>
            </a:lvl9pPr>
          </a:lstStyle>
          <a:p/>
        </p:txBody>
      </p:sp>
      <p:sp>
        <p:nvSpPr>
          <p:cNvPr id="848" name="Google Shape;848;p9"/>
          <p:cNvSpPr/>
          <p:nvPr/>
        </p:nvSpPr>
        <p:spPr>
          <a:xfrm>
            <a:off x="175046" y="137227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9"/>
          <p:cNvSpPr/>
          <p:nvPr/>
        </p:nvSpPr>
        <p:spPr>
          <a:xfrm>
            <a:off x="10711147" y="5332997"/>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1"/>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9"/>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9 Text and Image">
  <p:cSld name="CUSTOM_9">
    <p:spTree>
      <p:nvGrpSpPr>
        <p:cNvPr id="851" name="Shape 851"/>
        <p:cNvGrpSpPr/>
        <p:nvPr/>
      </p:nvGrpSpPr>
      <p:grpSpPr>
        <a:xfrm>
          <a:off x="0" y="0"/>
          <a:ext cx="0" cy="0"/>
          <a:chOff x="0" y="0"/>
          <a:chExt cx="0" cy="0"/>
        </a:xfrm>
      </p:grpSpPr>
      <p:sp>
        <p:nvSpPr>
          <p:cNvPr id="852" name="Google Shape;852;p10"/>
          <p:cNvSpPr txBox="1"/>
          <p:nvPr>
            <p:ph type="title"/>
          </p:nvPr>
        </p:nvSpPr>
        <p:spPr>
          <a:xfrm>
            <a:off x="925500" y="1946013"/>
            <a:ext cx="5170500" cy="799200"/>
          </a:xfrm>
          <a:prstGeom prst="rect">
            <a:avLst/>
          </a:prstGeom>
        </p:spPr>
        <p:txBody>
          <a:bodyPr anchorCtr="0" anchor="ctr" bIns="121900" lIns="121900" spcFirstLastPara="1" rIns="121900" wrap="square" tIns="121900">
            <a:noAutofit/>
          </a:bodyPr>
          <a:lstStyle>
            <a:lvl1pPr lvl="0" rtl="0">
              <a:lnSpc>
                <a:spcPct val="80000"/>
              </a:lnSpc>
              <a:spcBef>
                <a:spcPts val="0"/>
              </a:spcBef>
              <a:spcAft>
                <a:spcPts val="0"/>
              </a:spcAft>
              <a:buSzPts val="6000"/>
              <a:buNone/>
              <a:defRPr/>
            </a:lvl1pPr>
            <a:lvl2pPr lvl="1" rtl="0" algn="r">
              <a:spcBef>
                <a:spcPts val="0"/>
              </a:spcBef>
              <a:spcAft>
                <a:spcPts val="0"/>
              </a:spcAft>
              <a:buSzPts val="15000"/>
              <a:buNone/>
              <a:defRPr sz="15000"/>
            </a:lvl2pPr>
            <a:lvl3pPr lvl="2" rtl="0" algn="r">
              <a:spcBef>
                <a:spcPts val="0"/>
              </a:spcBef>
              <a:spcAft>
                <a:spcPts val="0"/>
              </a:spcAft>
              <a:buSzPts val="15000"/>
              <a:buNone/>
              <a:defRPr sz="15000"/>
            </a:lvl3pPr>
            <a:lvl4pPr lvl="3" rtl="0" algn="r">
              <a:spcBef>
                <a:spcPts val="0"/>
              </a:spcBef>
              <a:spcAft>
                <a:spcPts val="0"/>
              </a:spcAft>
              <a:buSzPts val="15000"/>
              <a:buNone/>
              <a:defRPr sz="15000"/>
            </a:lvl4pPr>
            <a:lvl5pPr lvl="4" rtl="0" algn="r">
              <a:spcBef>
                <a:spcPts val="0"/>
              </a:spcBef>
              <a:spcAft>
                <a:spcPts val="0"/>
              </a:spcAft>
              <a:buSzPts val="15000"/>
              <a:buNone/>
              <a:defRPr sz="15000"/>
            </a:lvl5pPr>
            <a:lvl6pPr lvl="5" rtl="0" algn="r">
              <a:spcBef>
                <a:spcPts val="0"/>
              </a:spcBef>
              <a:spcAft>
                <a:spcPts val="0"/>
              </a:spcAft>
              <a:buSzPts val="15000"/>
              <a:buNone/>
              <a:defRPr sz="15000"/>
            </a:lvl6pPr>
            <a:lvl7pPr lvl="6" rtl="0" algn="r">
              <a:spcBef>
                <a:spcPts val="0"/>
              </a:spcBef>
              <a:spcAft>
                <a:spcPts val="0"/>
              </a:spcAft>
              <a:buSzPts val="15000"/>
              <a:buNone/>
              <a:defRPr sz="15000"/>
            </a:lvl7pPr>
            <a:lvl8pPr lvl="7" rtl="0" algn="r">
              <a:spcBef>
                <a:spcPts val="0"/>
              </a:spcBef>
              <a:spcAft>
                <a:spcPts val="0"/>
              </a:spcAft>
              <a:buSzPts val="15000"/>
              <a:buNone/>
              <a:defRPr sz="15000"/>
            </a:lvl8pPr>
            <a:lvl9pPr lvl="8" rtl="0" algn="r">
              <a:spcBef>
                <a:spcPts val="0"/>
              </a:spcBef>
              <a:spcAft>
                <a:spcPts val="0"/>
              </a:spcAft>
              <a:buSzPts val="15000"/>
              <a:buNone/>
              <a:defRPr sz="15000"/>
            </a:lvl9pPr>
          </a:lstStyle>
          <a:p/>
        </p:txBody>
      </p:sp>
      <p:sp>
        <p:nvSpPr>
          <p:cNvPr id="853" name="Google Shape;853;p10"/>
          <p:cNvSpPr txBox="1"/>
          <p:nvPr>
            <p:ph idx="1" type="subTitle"/>
          </p:nvPr>
        </p:nvSpPr>
        <p:spPr>
          <a:xfrm>
            <a:off x="439850" y="4343238"/>
            <a:ext cx="3875100" cy="717900"/>
          </a:xfrm>
          <a:prstGeom prst="rect">
            <a:avLst/>
          </a:prstGeom>
        </p:spPr>
        <p:txBody>
          <a:bodyPr anchorCtr="0" anchor="t" bIns="121900" lIns="121900" spcFirstLastPara="1" rIns="121900" wrap="square" tIns="121900">
            <a:noAutofit/>
          </a:bodyPr>
          <a:lstStyle>
            <a:lvl1pPr lvl="0" rtl="0" algn="r">
              <a:spcBef>
                <a:spcPts val="0"/>
              </a:spcBef>
              <a:spcAft>
                <a:spcPts val="0"/>
              </a:spcAft>
              <a:buSzPts val="1800"/>
              <a:buNone/>
              <a:defRPr sz="1800"/>
            </a:lvl1pPr>
            <a:lvl2pPr lvl="1" rtl="0" algn="r">
              <a:spcBef>
                <a:spcPts val="2100"/>
              </a:spcBef>
              <a:spcAft>
                <a:spcPts val="0"/>
              </a:spcAft>
              <a:buSzPts val="1800"/>
              <a:buNone/>
              <a:defRPr sz="1800"/>
            </a:lvl2pPr>
            <a:lvl3pPr lvl="2" rtl="0" algn="r">
              <a:spcBef>
                <a:spcPts val="2100"/>
              </a:spcBef>
              <a:spcAft>
                <a:spcPts val="0"/>
              </a:spcAft>
              <a:buSzPts val="1800"/>
              <a:buNone/>
              <a:defRPr sz="1800"/>
            </a:lvl3pPr>
            <a:lvl4pPr lvl="3" rtl="0" algn="r">
              <a:spcBef>
                <a:spcPts val="2100"/>
              </a:spcBef>
              <a:spcAft>
                <a:spcPts val="0"/>
              </a:spcAft>
              <a:buSzPts val="1800"/>
              <a:buNone/>
              <a:defRPr sz="1800"/>
            </a:lvl4pPr>
            <a:lvl5pPr lvl="4" rtl="0" algn="r">
              <a:spcBef>
                <a:spcPts val="2100"/>
              </a:spcBef>
              <a:spcAft>
                <a:spcPts val="0"/>
              </a:spcAft>
              <a:buSzPts val="1800"/>
              <a:buNone/>
              <a:defRPr sz="1800"/>
            </a:lvl5pPr>
            <a:lvl6pPr lvl="5" rtl="0" algn="r">
              <a:spcBef>
                <a:spcPts val="2100"/>
              </a:spcBef>
              <a:spcAft>
                <a:spcPts val="0"/>
              </a:spcAft>
              <a:buSzPts val="1800"/>
              <a:buNone/>
              <a:defRPr sz="1800"/>
            </a:lvl6pPr>
            <a:lvl7pPr lvl="6" rtl="0" algn="r">
              <a:spcBef>
                <a:spcPts val="2100"/>
              </a:spcBef>
              <a:spcAft>
                <a:spcPts val="0"/>
              </a:spcAft>
              <a:buSzPts val="1800"/>
              <a:buNone/>
              <a:defRPr sz="1800"/>
            </a:lvl7pPr>
            <a:lvl8pPr lvl="7" rtl="0" algn="r">
              <a:spcBef>
                <a:spcPts val="2100"/>
              </a:spcBef>
              <a:spcAft>
                <a:spcPts val="0"/>
              </a:spcAft>
              <a:buSzPts val="1800"/>
              <a:buNone/>
              <a:defRPr sz="1800"/>
            </a:lvl8pPr>
            <a:lvl9pPr lvl="8" rtl="0" algn="r">
              <a:spcBef>
                <a:spcPts val="2100"/>
              </a:spcBef>
              <a:spcAft>
                <a:spcPts val="2100"/>
              </a:spcAft>
              <a:buSzPts val="1800"/>
              <a:buNone/>
              <a:defRPr sz="1800"/>
            </a:lvl9pPr>
          </a:lstStyle>
          <a:p/>
        </p:txBody>
      </p:sp>
      <p:sp>
        <p:nvSpPr>
          <p:cNvPr id="854" name="Google Shape;854;p10"/>
          <p:cNvSpPr/>
          <p:nvPr>
            <p:ph idx="2" type="pic"/>
          </p:nvPr>
        </p:nvSpPr>
        <p:spPr>
          <a:xfrm>
            <a:off x="4572000" y="1040950"/>
            <a:ext cx="6981900" cy="4476900"/>
          </a:xfrm>
          <a:prstGeom prst="rect">
            <a:avLst/>
          </a:prstGeom>
          <a:noFill/>
          <a:ln>
            <a:noFill/>
          </a:ln>
        </p:spPr>
      </p:sp>
      <p:sp>
        <p:nvSpPr>
          <p:cNvPr id="855" name="Google Shape;855;p10"/>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spcBef>
                <a:spcPts val="0"/>
              </a:spcBef>
              <a:spcAft>
                <a:spcPts val="0"/>
              </a:spcAft>
              <a:buClr>
                <a:schemeClr val="dk1"/>
              </a:buClr>
              <a:buSzPts val="4000"/>
              <a:buFont typeface="Archivo Black"/>
              <a:buNone/>
              <a:defRPr sz="4000">
                <a:solidFill>
                  <a:schemeClr val="dk1"/>
                </a:solidFill>
                <a:latin typeface="Archivo Black"/>
                <a:ea typeface="Archivo Black"/>
                <a:cs typeface="Archivo Black"/>
                <a:sym typeface="Archivo Black"/>
              </a:defRPr>
            </a:lvl1pPr>
            <a:lvl2pPr lvl="1">
              <a:spcBef>
                <a:spcPts val="0"/>
              </a:spcBef>
              <a:spcAft>
                <a:spcPts val="0"/>
              </a:spcAft>
              <a:buClr>
                <a:schemeClr val="dk1"/>
              </a:buClr>
              <a:buSzPts val="4000"/>
              <a:buFont typeface="Archivo Black"/>
              <a:buNone/>
              <a:defRPr sz="4000">
                <a:solidFill>
                  <a:schemeClr val="dk1"/>
                </a:solidFill>
                <a:latin typeface="Archivo Black"/>
                <a:ea typeface="Archivo Black"/>
                <a:cs typeface="Archivo Black"/>
                <a:sym typeface="Archivo Black"/>
              </a:defRPr>
            </a:lvl2pPr>
            <a:lvl3pPr lvl="2">
              <a:spcBef>
                <a:spcPts val="0"/>
              </a:spcBef>
              <a:spcAft>
                <a:spcPts val="0"/>
              </a:spcAft>
              <a:buClr>
                <a:schemeClr val="dk1"/>
              </a:buClr>
              <a:buSzPts val="4000"/>
              <a:buFont typeface="Archivo Black"/>
              <a:buNone/>
              <a:defRPr sz="4000">
                <a:solidFill>
                  <a:schemeClr val="dk1"/>
                </a:solidFill>
                <a:latin typeface="Archivo Black"/>
                <a:ea typeface="Archivo Black"/>
                <a:cs typeface="Archivo Black"/>
                <a:sym typeface="Archivo Black"/>
              </a:defRPr>
            </a:lvl3pPr>
            <a:lvl4pPr lvl="3">
              <a:spcBef>
                <a:spcPts val="0"/>
              </a:spcBef>
              <a:spcAft>
                <a:spcPts val="0"/>
              </a:spcAft>
              <a:buClr>
                <a:schemeClr val="dk1"/>
              </a:buClr>
              <a:buSzPts val="4000"/>
              <a:buFont typeface="Archivo Black"/>
              <a:buNone/>
              <a:defRPr sz="4000">
                <a:solidFill>
                  <a:schemeClr val="dk1"/>
                </a:solidFill>
                <a:latin typeface="Archivo Black"/>
                <a:ea typeface="Archivo Black"/>
                <a:cs typeface="Archivo Black"/>
                <a:sym typeface="Archivo Black"/>
              </a:defRPr>
            </a:lvl4pPr>
            <a:lvl5pPr lvl="4">
              <a:spcBef>
                <a:spcPts val="0"/>
              </a:spcBef>
              <a:spcAft>
                <a:spcPts val="0"/>
              </a:spcAft>
              <a:buClr>
                <a:schemeClr val="dk1"/>
              </a:buClr>
              <a:buSzPts val="4000"/>
              <a:buFont typeface="Archivo Black"/>
              <a:buNone/>
              <a:defRPr sz="4000">
                <a:solidFill>
                  <a:schemeClr val="dk1"/>
                </a:solidFill>
                <a:latin typeface="Archivo Black"/>
                <a:ea typeface="Archivo Black"/>
                <a:cs typeface="Archivo Black"/>
                <a:sym typeface="Archivo Black"/>
              </a:defRPr>
            </a:lvl5pPr>
            <a:lvl6pPr lvl="5">
              <a:spcBef>
                <a:spcPts val="0"/>
              </a:spcBef>
              <a:spcAft>
                <a:spcPts val="0"/>
              </a:spcAft>
              <a:buClr>
                <a:schemeClr val="dk1"/>
              </a:buClr>
              <a:buSzPts val="4000"/>
              <a:buFont typeface="Archivo Black"/>
              <a:buNone/>
              <a:defRPr sz="4000">
                <a:solidFill>
                  <a:schemeClr val="dk1"/>
                </a:solidFill>
                <a:latin typeface="Archivo Black"/>
                <a:ea typeface="Archivo Black"/>
                <a:cs typeface="Archivo Black"/>
                <a:sym typeface="Archivo Black"/>
              </a:defRPr>
            </a:lvl6pPr>
            <a:lvl7pPr lvl="6">
              <a:spcBef>
                <a:spcPts val="0"/>
              </a:spcBef>
              <a:spcAft>
                <a:spcPts val="0"/>
              </a:spcAft>
              <a:buClr>
                <a:schemeClr val="dk1"/>
              </a:buClr>
              <a:buSzPts val="4000"/>
              <a:buFont typeface="Archivo Black"/>
              <a:buNone/>
              <a:defRPr sz="4000">
                <a:solidFill>
                  <a:schemeClr val="dk1"/>
                </a:solidFill>
                <a:latin typeface="Archivo Black"/>
                <a:ea typeface="Archivo Black"/>
                <a:cs typeface="Archivo Black"/>
                <a:sym typeface="Archivo Black"/>
              </a:defRPr>
            </a:lvl7pPr>
            <a:lvl8pPr lvl="7">
              <a:spcBef>
                <a:spcPts val="0"/>
              </a:spcBef>
              <a:spcAft>
                <a:spcPts val="0"/>
              </a:spcAft>
              <a:buClr>
                <a:schemeClr val="dk1"/>
              </a:buClr>
              <a:buSzPts val="4000"/>
              <a:buFont typeface="Archivo Black"/>
              <a:buNone/>
              <a:defRPr sz="4000">
                <a:solidFill>
                  <a:schemeClr val="dk1"/>
                </a:solidFill>
                <a:latin typeface="Archivo Black"/>
                <a:ea typeface="Archivo Black"/>
                <a:cs typeface="Archivo Black"/>
                <a:sym typeface="Archivo Black"/>
              </a:defRPr>
            </a:lvl8pPr>
            <a:lvl9pPr lvl="8">
              <a:spcBef>
                <a:spcPts val="0"/>
              </a:spcBef>
              <a:spcAft>
                <a:spcPts val="0"/>
              </a:spcAft>
              <a:buClr>
                <a:schemeClr val="dk1"/>
              </a:buClr>
              <a:buSzPts val="4000"/>
              <a:buFont typeface="Archivo Black"/>
              <a:buNone/>
              <a:defRPr sz="4000">
                <a:solidFill>
                  <a:schemeClr val="dk1"/>
                </a:solidFill>
                <a:latin typeface="Archivo Black"/>
                <a:ea typeface="Archivo Black"/>
                <a:cs typeface="Archivo Black"/>
                <a:sym typeface="Archivo Black"/>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55600" lvl="0" marL="457200">
              <a:lnSpc>
                <a:spcPct val="115000"/>
              </a:lnSpc>
              <a:spcBef>
                <a:spcPts val="0"/>
              </a:spcBef>
              <a:spcAft>
                <a:spcPts val="0"/>
              </a:spcAft>
              <a:buClr>
                <a:schemeClr val="dk1"/>
              </a:buClr>
              <a:buSzPts val="2000"/>
              <a:buFont typeface="Gochi Hand"/>
              <a:buChar char="●"/>
              <a:defRPr sz="2000">
                <a:solidFill>
                  <a:schemeClr val="dk1"/>
                </a:solidFill>
                <a:latin typeface="Gochi Hand"/>
                <a:ea typeface="Gochi Hand"/>
                <a:cs typeface="Gochi Hand"/>
                <a:sym typeface="Gochi Hand"/>
              </a:defRPr>
            </a:lvl1pPr>
            <a:lvl2pPr indent="-355600" lvl="1" marL="914400">
              <a:lnSpc>
                <a:spcPct val="115000"/>
              </a:lnSpc>
              <a:spcBef>
                <a:spcPts val="2100"/>
              </a:spcBef>
              <a:spcAft>
                <a:spcPts val="0"/>
              </a:spcAft>
              <a:buClr>
                <a:schemeClr val="dk1"/>
              </a:buClr>
              <a:buSzPts val="2000"/>
              <a:buFont typeface="Gochi Hand"/>
              <a:buChar char="○"/>
              <a:defRPr sz="2000">
                <a:solidFill>
                  <a:schemeClr val="dk1"/>
                </a:solidFill>
                <a:latin typeface="Gochi Hand"/>
                <a:ea typeface="Gochi Hand"/>
                <a:cs typeface="Gochi Hand"/>
                <a:sym typeface="Gochi Hand"/>
              </a:defRPr>
            </a:lvl2pPr>
            <a:lvl3pPr indent="-355600" lvl="2" marL="1371600">
              <a:lnSpc>
                <a:spcPct val="115000"/>
              </a:lnSpc>
              <a:spcBef>
                <a:spcPts val="2100"/>
              </a:spcBef>
              <a:spcAft>
                <a:spcPts val="0"/>
              </a:spcAft>
              <a:buClr>
                <a:schemeClr val="dk1"/>
              </a:buClr>
              <a:buSzPts val="2000"/>
              <a:buFont typeface="Gochi Hand"/>
              <a:buChar char="■"/>
              <a:defRPr sz="2000">
                <a:solidFill>
                  <a:schemeClr val="dk1"/>
                </a:solidFill>
                <a:latin typeface="Gochi Hand"/>
                <a:ea typeface="Gochi Hand"/>
                <a:cs typeface="Gochi Hand"/>
                <a:sym typeface="Gochi Hand"/>
              </a:defRPr>
            </a:lvl3pPr>
            <a:lvl4pPr indent="-355600" lvl="3" marL="1828800">
              <a:lnSpc>
                <a:spcPct val="115000"/>
              </a:lnSpc>
              <a:spcBef>
                <a:spcPts val="2100"/>
              </a:spcBef>
              <a:spcAft>
                <a:spcPts val="0"/>
              </a:spcAft>
              <a:buClr>
                <a:schemeClr val="dk1"/>
              </a:buClr>
              <a:buSzPts val="2000"/>
              <a:buFont typeface="Gochi Hand"/>
              <a:buChar char="●"/>
              <a:defRPr sz="2000">
                <a:solidFill>
                  <a:schemeClr val="dk1"/>
                </a:solidFill>
                <a:latin typeface="Gochi Hand"/>
                <a:ea typeface="Gochi Hand"/>
                <a:cs typeface="Gochi Hand"/>
                <a:sym typeface="Gochi Hand"/>
              </a:defRPr>
            </a:lvl4pPr>
            <a:lvl5pPr indent="-355600" lvl="4" marL="2286000">
              <a:lnSpc>
                <a:spcPct val="115000"/>
              </a:lnSpc>
              <a:spcBef>
                <a:spcPts val="2100"/>
              </a:spcBef>
              <a:spcAft>
                <a:spcPts val="0"/>
              </a:spcAft>
              <a:buClr>
                <a:schemeClr val="dk1"/>
              </a:buClr>
              <a:buSzPts val="2000"/>
              <a:buFont typeface="Gochi Hand"/>
              <a:buChar char="○"/>
              <a:defRPr sz="2000">
                <a:solidFill>
                  <a:schemeClr val="dk1"/>
                </a:solidFill>
                <a:latin typeface="Gochi Hand"/>
                <a:ea typeface="Gochi Hand"/>
                <a:cs typeface="Gochi Hand"/>
                <a:sym typeface="Gochi Hand"/>
              </a:defRPr>
            </a:lvl5pPr>
            <a:lvl6pPr indent="-355600" lvl="5" marL="2743200">
              <a:lnSpc>
                <a:spcPct val="115000"/>
              </a:lnSpc>
              <a:spcBef>
                <a:spcPts val="2100"/>
              </a:spcBef>
              <a:spcAft>
                <a:spcPts val="0"/>
              </a:spcAft>
              <a:buClr>
                <a:schemeClr val="dk1"/>
              </a:buClr>
              <a:buSzPts val="2000"/>
              <a:buFont typeface="Gochi Hand"/>
              <a:buChar char="■"/>
              <a:defRPr sz="2000">
                <a:solidFill>
                  <a:schemeClr val="dk1"/>
                </a:solidFill>
                <a:latin typeface="Gochi Hand"/>
                <a:ea typeface="Gochi Hand"/>
                <a:cs typeface="Gochi Hand"/>
                <a:sym typeface="Gochi Hand"/>
              </a:defRPr>
            </a:lvl6pPr>
            <a:lvl7pPr indent="-355600" lvl="6" marL="3200400">
              <a:lnSpc>
                <a:spcPct val="115000"/>
              </a:lnSpc>
              <a:spcBef>
                <a:spcPts val="2100"/>
              </a:spcBef>
              <a:spcAft>
                <a:spcPts val="0"/>
              </a:spcAft>
              <a:buClr>
                <a:schemeClr val="dk1"/>
              </a:buClr>
              <a:buSzPts val="2000"/>
              <a:buFont typeface="Gochi Hand"/>
              <a:buChar char="●"/>
              <a:defRPr sz="2000">
                <a:solidFill>
                  <a:schemeClr val="dk1"/>
                </a:solidFill>
                <a:latin typeface="Gochi Hand"/>
                <a:ea typeface="Gochi Hand"/>
                <a:cs typeface="Gochi Hand"/>
                <a:sym typeface="Gochi Hand"/>
              </a:defRPr>
            </a:lvl7pPr>
            <a:lvl8pPr indent="-355600" lvl="7" marL="3657600">
              <a:lnSpc>
                <a:spcPct val="115000"/>
              </a:lnSpc>
              <a:spcBef>
                <a:spcPts val="2100"/>
              </a:spcBef>
              <a:spcAft>
                <a:spcPts val="0"/>
              </a:spcAft>
              <a:buClr>
                <a:schemeClr val="dk1"/>
              </a:buClr>
              <a:buSzPts val="2000"/>
              <a:buFont typeface="Gochi Hand"/>
              <a:buChar char="○"/>
              <a:defRPr sz="2000">
                <a:solidFill>
                  <a:schemeClr val="dk1"/>
                </a:solidFill>
                <a:latin typeface="Gochi Hand"/>
                <a:ea typeface="Gochi Hand"/>
                <a:cs typeface="Gochi Hand"/>
                <a:sym typeface="Gochi Hand"/>
              </a:defRPr>
            </a:lvl8pPr>
            <a:lvl9pPr indent="-355600" lvl="8" marL="4114800">
              <a:lnSpc>
                <a:spcPct val="115000"/>
              </a:lnSpc>
              <a:spcBef>
                <a:spcPts val="2100"/>
              </a:spcBef>
              <a:spcAft>
                <a:spcPts val="2100"/>
              </a:spcAft>
              <a:buClr>
                <a:schemeClr val="dk1"/>
              </a:buClr>
              <a:buSzPts val="2000"/>
              <a:buFont typeface="Gochi Hand"/>
              <a:buChar char="■"/>
              <a:defRPr sz="2000">
                <a:solidFill>
                  <a:schemeClr val="dk1"/>
                </a:solidFill>
                <a:latin typeface="Gochi Hand"/>
                <a:ea typeface="Gochi Hand"/>
                <a:cs typeface="Gochi Hand"/>
                <a:sym typeface="Gochi Hand"/>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rect b="b" l="l" r="r" t="t"/>
            <a:pathLst>
              <a:path extrusionOk="0" h="87640" w="919793">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hyperlink" Target="https://slidesmania.com/" TargetMode="External"/><Relationship Id="rId4" Type="http://schemas.openxmlformats.org/officeDocument/2006/relationships/hyperlink" Target="https://unsplash.co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8" name="Shape 1398"/>
        <p:cNvGrpSpPr/>
        <p:nvPr/>
      </p:nvGrpSpPr>
      <p:grpSpPr>
        <a:xfrm>
          <a:off x="0" y="0"/>
          <a:ext cx="0" cy="0"/>
          <a:chOff x="0" y="0"/>
          <a:chExt cx="0" cy="0"/>
        </a:xfrm>
      </p:grpSpPr>
      <p:sp>
        <p:nvSpPr>
          <p:cNvPr id="1399" name="Google Shape;1399;p18"/>
          <p:cNvSpPr/>
          <p:nvPr/>
        </p:nvSpPr>
        <p:spPr>
          <a:xfrm rot="180033">
            <a:off x="2405172" y="2461250"/>
            <a:ext cx="7381720" cy="1051734"/>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0" name="Google Shape;1400;p18"/>
          <p:cNvSpPr/>
          <p:nvPr/>
        </p:nvSpPr>
        <p:spPr>
          <a:xfrm rot="-119982">
            <a:off x="3800512" y="3614882"/>
            <a:ext cx="4590996" cy="1051548"/>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01" name="Google Shape;1401;p18"/>
          <p:cNvSpPr/>
          <p:nvPr/>
        </p:nvSpPr>
        <p:spPr>
          <a:xfrm rot="-120199">
            <a:off x="3800666" y="1307457"/>
            <a:ext cx="4591306" cy="1051858"/>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8"/>
          <p:cNvSpPr txBox="1"/>
          <p:nvPr>
            <p:ph idx="1" type="subTitle"/>
          </p:nvPr>
        </p:nvSpPr>
        <p:spPr>
          <a:xfrm>
            <a:off x="2286000" y="5365300"/>
            <a:ext cx="7523400" cy="586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AND HERE YOUR SUBTITLE</a:t>
            </a:r>
            <a:endParaRPr/>
          </a:p>
        </p:txBody>
      </p:sp>
      <p:sp>
        <p:nvSpPr>
          <p:cNvPr id="1403" name="Google Shape;1403;p18"/>
          <p:cNvSpPr/>
          <p:nvPr/>
        </p:nvSpPr>
        <p:spPr>
          <a:xfrm rot="-119996">
            <a:off x="4534614" y="1477615"/>
            <a:ext cx="3122817" cy="711727"/>
          </a:xfrm>
          <a:prstGeom prst="rect">
            <a:avLst/>
          </a:prstGeom>
        </p:spPr>
        <p:txBody>
          <a:bodyPr>
            <a:prstTxWarp prst="textPlain"/>
          </a:bodyPr>
          <a:lstStyle/>
          <a:p>
            <a:pPr lvl="0" algn="ctr"/>
            <a:r>
              <a:rPr b="0" i="0">
                <a:ln cap="flat" cmpd="sng" w="28575">
                  <a:solidFill>
                    <a:schemeClr val="dk1"/>
                  </a:solidFill>
                  <a:prstDash val="solid"/>
                  <a:round/>
                  <a:headEnd len="sm" w="sm" type="none"/>
                  <a:tailEnd len="sm" w="sm" type="none"/>
                </a:ln>
                <a:solidFill>
                  <a:schemeClr val="accent4"/>
                </a:solidFill>
                <a:latin typeface="Archivo Black"/>
              </a:rPr>
              <a:t>YOUR</a:t>
            </a:r>
          </a:p>
        </p:txBody>
      </p:sp>
      <p:sp>
        <p:nvSpPr>
          <p:cNvPr id="1404" name="Google Shape;1404;p18"/>
          <p:cNvSpPr/>
          <p:nvPr/>
        </p:nvSpPr>
        <p:spPr>
          <a:xfrm rot="-119996">
            <a:off x="4629070" y="3796907"/>
            <a:ext cx="2933889" cy="687736"/>
          </a:xfrm>
          <a:prstGeom prst="rect">
            <a:avLst/>
          </a:prstGeom>
        </p:spPr>
        <p:txBody>
          <a:bodyPr>
            <a:prstTxWarp prst="textPlain"/>
          </a:bodyPr>
          <a:lstStyle/>
          <a:p>
            <a:pPr lvl="0" algn="ctr"/>
            <a:r>
              <a:rPr b="0" i="0">
                <a:ln cap="flat" cmpd="sng" w="28575">
                  <a:solidFill>
                    <a:schemeClr val="accent5"/>
                  </a:solidFill>
                  <a:prstDash val="solid"/>
                  <a:round/>
                  <a:headEnd len="sm" w="sm" type="none"/>
                  <a:tailEnd len="sm" w="sm" type="none"/>
                </a:ln>
                <a:solidFill>
                  <a:schemeClr val="accent4"/>
                </a:solidFill>
                <a:latin typeface="Archivo Black"/>
              </a:rPr>
              <a:t>HERE</a:t>
            </a:r>
          </a:p>
        </p:txBody>
      </p:sp>
      <p:sp>
        <p:nvSpPr>
          <p:cNvPr id="1405" name="Google Shape;1405;p18"/>
          <p:cNvSpPr/>
          <p:nvPr/>
        </p:nvSpPr>
        <p:spPr>
          <a:xfrm rot="179996">
            <a:off x="2794247" y="2631245"/>
            <a:ext cx="6603505" cy="711728"/>
          </a:xfrm>
          <a:prstGeom prst="rect">
            <a:avLst/>
          </a:prstGeom>
        </p:spPr>
        <p:txBody>
          <a:bodyPr>
            <a:prstTxWarp prst="textPlain"/>
          </a:bodyPr>
          <a:lstStyle/>
          <a:p>
            <a:pPr lvl="0" algn="ctr"/>
            <a:r>
              <a:rPr b="0" i="0">
                <a:ln cap="flat" cmpd="sng" w="28575">
                  <a:solidFill>
                    <a:schemeClr val="accent5"/>
                  </a:solidFill>
                  <a:prstDash val="solid"/>
                  <a:round/>
                  <a:headEnd len="sm" w="sm" type="none"/>
                  <a:tailEnd len="sm" w="sm" type="none"/>
                </a:ln>
                <a:solidFill>
                  <a:schemeClr val="accent3"/>
                </a:solidFill>
                <a:latin typeface="Archivo Black"/>
              </a:rPr>
              <a:t>TITLE GOES</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6" name="Shape 1536"/>
        <p:cNvGrpSpPr/>
        <p:nvPr/>
      </p:nvGrpSpPr>
      <p:grpSpPr>
        <a:xfrm>
          <a:off x="0" y="0"/>
          <a:ext cx="0" cy="0"/>
          <a:chOff x="0" y="0"/>
          <a:chExt cx="0" cy="0"/>
        </a:xfrm>
      </p:grpSpPr>
      <p:sp>
        <p:nvSpPr>
          <p:cNvPr id="1537" name="Google Shape;1537;p27"/>
          <p:cNvSpPr txBox="1"/>
          <p:nvPr>
            <p:ph type="title"/>
          </p:nvPr>
        </p:nvSpPr>
        <p:spPr>
          <a:xfrm>
            <a:off x="1542300" y="1696200"/>
            <a:ext cx="9107400" cy="3160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9000"/>
              <a:t>VERY</a:t>
            </a:r>
            <a:endParaRPr sz="9000"/>
          </a:p>
          <a:p>
            <a:pPr indent="0" lvl="0" marL="0" rtl="0" algn="ctr">
              <a:spcBef>
                <a:spcPts val="0"/>
              </a:spcBef>
              <a:spcAft>
                <a:spcPts val="0"/>
              </a:spcAft>
              <a:buNone/>
            </a:pPr>
            <a:r>
              <a:t/>
            </a:r>
            <a:endParaRPr sz="9000"/>
          </a:p>
          <a:p>
            <a:pPr indent="0" lvl="0" marL="0" rtl="0" algn="ctr">
              <a:spcBef>
                <a:spcPts val="0"/>
              </a:spcBef>
              <a:spcAft>
                <a:spcPts val="0"/>
              </a:spcAft>
              <a:buNone/>
            </a:pPr>
            <a:r>
              <a:rPr lang="en" sz="9000"/>
              <a:t>FACTS!</a:t>
            </a:r>
            <a:endParaRPr sz="9000"/>
          </a:p>
        </p:txBody>
      </p:sp>
      <p:sp>
        <p:nvSpPr>
          <p:cNvPr id="1538" name="Google Shape;1538;p27"/>
          <p:cNvSpPr txBox="1"/>
          <p:nvPr>
            <p:ph idx="1" type="subTitle"/>
          </p:nvPr>
        </p:nvSpPr>
        <p:spPr>
          <a:xfrm>
            <a:off x="2030700" y="5504350"/>
            <a:ext cx="8130600" cy="381300"/>
          </a:xfrm>
          <a:prstGeom prst="rect">
            <a:avLst/>
          </a:prstGeom>
          <a:no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0" lang="en" sz="1200"/>
              <a:t>This </a:t>
            </a:r>
            <a:r>
              <a:rPr b="0" lang="en" sz="1200"/>
              <a:t>is where you section ends. Duplicate this set of slides as many times you need to go over all your sections.</a:t>
            </a:r>
            <a:endParaRPr b="0" sz="1200"/>
          </a:p>
        </p:txBody>
      </p:sp>
      <p:sp>
        <p:nvSpPr>
          <p:cNvPr id="1539" name="Google Shape;1539;p27"/>
          <p:cNvSpPr/>
          <p:nvPr/>
        </p:nvSpPr>
        <p:spPr>
          <a:xfrm rot="-120087">
            <a:off x="2010573" y="2636504"/>
            <a:ext cx="8040105" cy="1051548"/>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40" name="Google Shape;1540;p27"/>
          <p:cNvSpPr/>
          <p:nvPr/>
        </p:nvSpPr>
        <p:spPr>
          <a:xfrm rot="-119996">
            <a:off x="2258918" y="2800186"/>
            <a:ext cx="7515154" cy="711727"/>
          </a:xfrm>
          <a:prstGeom prst="rect">
            <a:avLst/>
          </a:prstGeom>
        </p:spPr>
        <p:txBody>
          <a:bodyPr>
            <a:prstTxWarp prst="textPlain"/>
          </a:bodyPr>
          <a:lstStyle/>
          <a:p>
            <a:pPr lvl="0" algn="ctr"/>
            <a:r>
              <a:rPr b="0" i="0">
                <a:ln cap="flat" cmpd="sng" w="28575">
                  <a:solidFill>
                    <a:schemeClr val="accent5"/>
                  </a:solidFill>
                  <a:prstDash val="solid"/>
                  <a:round/>
                  <a:headEnd len="sm" w="sm" type="none"/>
                  <a:tailEnd len="sm" w="sm" type="none"/>
                </a:ln>
                <a:solidFill>
                  <a:schemeClr val="accent4"/>
                </a:solidFill>
                <a:latin typeface="Archivo Black"/>
              </a:rPr>
              <a:t>INTERESTING</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4" name="Shape 1544"/>
        <p:cNvGrpSpPr/>
        <p:nvPr/>
      </p:nvGrpSpPr>
      <p:grpSpPr>
        <a:xfrm>
          <a:off x="0" y="0"/>
          <a:ext cx="0" cy="0"/>
          <a:chOff x="0" y="0"/>
          <a:chExt cx="0" cy="0"/>
        </a:xfrm>
      </p:grpSpPr>
      <p:sp>
        <p:nvSpPr>
          <p:cNvPr id="1545" name="Google Shape;1545;p28"/>
          <p:cNvSpPr txBox="1"/>
          <p:nvPr>
            <p:ph type="title"/>
          </p:nvPr>
        </p:nvSpPr>
        <p:spPr>
          <a:xfrm>
            <a:off x="1051200" y="517175"/>
            <a:ext cx="99384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THIS IS OUR TEAM.</a:t>
            </a:r>
            <a:endParaRPr/>
          </a:p>
        </p:txBody>
      </p:sp>
      <p:sp>
        <p:nvSpPr>
          <p:cNvPr id="1546" name="Google Shape;1546;p28"/>
          <p:cNvSpPr txBox="1"/>
          <p:nvPr>
            <p:ph idx="1" type="subTitle"/>
          </p:nvPr>
        </p:nvSpPr>
        <p:spPr>
          <a:xfrm>
            <a:off x="1189050" y="3639675"/>
            <a:ext cx="2658900" cy="393000"/>
          </a:xfrm>
          <a:prstGeom prst="rect">
            <a:avLst/>
          </a:prstGeom>
          <a:solidFill>
            <a:schemeClr val="accent3"/>
          </a:solidFill>
          <a:ln cap="flat" cmpd="sng" w="19050">
            <a:solidFill>
              <a:srgbClr val="000000"/>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None/>
            </a:pPr>
            <a:r>
              <a:rPr lang="en" sz="2000"/>
              <a:t>Erika V.</a:t>
            </a:r>
            <a:endParaRPr sz="2000"/>
          </a:p>
        </p:txBody>
      </p:sp>
      <p:sp>
        <p:nvSpPr>
          <p:cNvPr id="1547" name="Google Shape;1547;p28"/>
          <p:cNvSpPr txBox="1"/>
          <p:nvPr>
            <p:ph idx="2" type="subTitle"/>
          </p:nvPr>
        </p:nvSpPr>
        <p:spPr>
          <a:xfrm>
            <a:off x="4713300" y="3639675"/>
            <a:ext cx="2658900" cy="393000"/>
          </a:xfrm>
          <a:prstGeom prst="rect">
            <a:avLst/>
          </a:prstGeom>
          <a:solidFill>
            <a:schemeClr val="accent2"/>
          </a:solidFill>
          <a:ln cap="flat" cmpd="sng" w="19050">
            <a:solidFill>
              <a:srgbClr val="000000"/>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None/>
            </a:pPr>
            <a:r>
              <a:rPr lang="en" sz="2000"/>
              <a:t>John S.</a:t>
            </a:r>
            <a:endParaRPr sz="2000"/>
          </a:p>
        </p:txBody>
      </p:sp>
      <p:sp>
        <p:nvSpPr>
          <p:cNvPr id="1548" name="Google Shape;1548;p28"/>
          <p:cNvSpPr txBox="1"/>
          <p:nvPr>
            <p:ph idx="3" type="subTitle"/>
          </p:nvPr>
        </p:nvSpPr>
        <p:spPr>
          <a:xfrm>
            <a:off x="8237550" y="3639675"/>
            <a:ext cx="2658600" cy="393000"/>
          </a:xfrm>
          <a:prstGeom prst="rect">
            <a:avLst/>
          </a:prstGeom>
          <a:solidFill>
            <a:schemeClr val="accent1"/>
          </a:solidFill>
          <a:ln cap="flat" cmpd="sng" w="19050">
            <a:solidFill>
              <a:srgbClr val="000000"/>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None/>
            </a:pPr>
            <a:r>
              <a:rPr lang="en" sz="2000"/>
              <a:t>Marie M.</a:t>
            </a:r>
            <a:endParaRPr sz="2000"/>
          </a:p>
        </p:txBody>
      </p:sp>
      <p:sp>
        <p:nvSpPr>
          <p:cNvPr id="1549" name="Google Shape;1549;p28"/>
          <p:cNvSpPr txBox="1"/>
          <p:nvPr>
            <p:ph idx="4" type="body"/>
          </p:nvPr>
        </p:nvSpPr>
        <p:spPr>
          <a:xfrm>
            <a:off x="1189050" y="4129182"/>
            <a:ext cx="2658900" cy="1664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 Aenean commodo ligula eget dolor.</a:t>
            </a:r>
            <a:endParaRPr/>
          </a:p>
        </p:txBody>
      </p:sp>
      <p:sp>
        <p:nvSpPr>
          <p:cNvPr id="1550" name="Google Shape;1550;p28"/>
          <p:cNvSpPr txBox="1"/>
          <p:nvPr>
            <p:ph idx="5" type="body"/>
          </p:nvPr>
        </p:nvSpPr>
        <p:spPr>
          <a:xfrm>
            <a:off x="4713300" y="4129182"/>
            <a:ext cx="2658900" cy="1660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 Aenean commodo ligula eget dolor.</a:t>
            </a:r>
            <a:endParaRPr/>
          </a:p>
        </p:txBody>
      </p:sp>
      <p:sp>
        <p:nvSpPr>
          <p:cNvPr id="1551" name="Google Shape;1551;p28"/>
          <p:cNvSpPr txBox="1"/>
          <p:nvPr>
            <p:ph idx="6" type="body"/>
          </p:nvPr>
        </p:nvSpPr>
        <p:spPr>
          <a:xfrm>
            <a:off x="8237550" y="4129182"/>
            <a:ext cx="2658900" cy="1660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 Aenean commodo ligula eget dolor.</a:t>
            </a:r>
            <a:endParaRPr/>
          </a:p>
        </p:txBody>
      </p:sp>
      <p:sp>
        <p:nvSpPr>
          <p:cNvPr id="1552" name="Google Shape;1552;p28"/>
          <p:cNvSpPr/>
          <p:nvPr/>
        </p:nvSpPr>
        <p:spPr>
          <a:xfrm>
            <a:off x="1798642" y="1957238"/>
            <a:ext cx="1393200" cy="1393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8"/>
          <p:cNvSpPr/>
          <p:nvPr/>
        </p:nvSpPr>
        <p:spPr>
          <a:xfrm>
            <a:off x="5323717" y="1985967"/>
            <a:ext cx="1393200" cy="1393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8"/>
          <p:cNvSpPr/>
          <p:nvPr/>
        </p:nvSpPr>
        <p:spPr>
          <a:xfrm>
            <a:off x="8847142" y="1985984"/>
            <a:ext cx="1393200" cy="1393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55" name="Google Shape;1555;p28"/>
          <p:cNvPicPr preferRelativeResize="0"/>
          <p:nvPr/>
        </p:nvPicPr>
        <p:blipFill rotWithShape="1">
          <a:blip r:embed="rId3">
            <a:alphaModFix/>
          </a:blip>
          <a:srcRect b="61743" l="33004" r="25212" t="8689"/>
          <a:stretch/>
        </p:blipFill>
        <p:spPr>
          <a:xfrm>
            <a:off x="1800302" y="1978607"/>
            <a:ext cx="1389900" cy="1389900"/>
          </a:xfrm>
          <a:prstGeom prst="ellipse">
            <a:avLst/>
          </a:prstGeom>
          <a:noFill/>
          <a:ln cap="flat" cmpd="sng" w="19050">
            <a:solidFill>
              <a:schemeClr val="accent5"/>
            </a:solidFill>
            <a:prstDash val="solid"/>
            <a:round/>
            <a:headEnd len="sm" w="sm" type="none"/>
            <a:tailEnd len="sm" w="sm" type="none"/>
          </a:ln>
        </p:spPr>
      </p:pic>
      <p:pic>
        <p:nvPicPr>
          <p:cNvPr id="1556" name="Google Shape;1556;p28"/>
          <p:cNvPicPr preferRelativeResize="0"/>
          <p:nvPr/>
        </p:nvPicPr>
        <p:blipFill rotWithShape="1">
          <a:blip r:embed="rId4">
            <a:alphaModFix/>
          </a:blip>
          <a:srcRect b="14540" l="32897" r="25727" t="19488"/>
          <a:stretch/>
        </p:blipFill>
        <p:spPr>
          <a:xfrm>
            <a:off x="5325375" y="1987613"/>
            <a:ext cx="1389900" cy="1389900"/>
          </a:xfrm>
          <a:prstGeom prst="ellipse">
            <a:avLst/>
          </a:prstGeom>
          <a:noFill/>
          <a:ln cap="flat" cmpd="sng" w="19050">
            <a:solidFill>
              <a:schemeClr val="accent5"/>
            </a:solidFill>
            <a:prstDash val="solid"/>
            <a:round/>
            <a:headEnd len="sm" w="sm" type="none"/>
            <a:tailEnd len="sm" w="sm" type="none"/>
          </a:ln>
        </p:spPr>
      </p:pic>
      <p:pic>
        <p:nvPicPr>
          <p:cNvPr id="1557" name="Google Shape;1557;p28"/>
          <p:cNvPicPr preferRelativeResize="0"/>
          <p:nvPr/>
        </p:nvPicPr>
        <p:blipFill rotWithShape="1">
          <a:blip r:embed="rId5">
            <a:alphaModFix/>
          </a:blip>
          <a:srcRect b="50920" l="24173" r="0" t="0"/>
          <a:stretch/>
        </p:blipFill>
        <p:spPr>
          <a:xfrm>
            <a:off x="8848802" y="1967927"/>
            <a:ext cx="1389900" cy="1389900"/>
          </a:xfrm>
          <a:prstGeom prst="ellipse">
            <a:avLst/>
          </a:prstGeom>
          <a:noFill/>
          <a:ln cap="flat" cmpd="sng" w="19050">
            <a:solidFill>
              <a:schemeClr val="accent5"/>
            </a:solidFill>
            <a:prstDash val="solid"/>
            <a:round/>
            <a:headEnd len="sm" w="sm" type="none"/>
            <a:tailEnd len="sm" w="sm" type="none"/>
          </a:ln>
        </p:spPr>
      </p:pic>
      <p:grpSp>
        <p:nvGrpSpPr>
          <p:cNvPr id="1558" name="Google Shape;1558;p28"/>
          <p:cNvGrpSpPr/>
          <p:nvPr/>
        </p:nvGrpSpPr>
        <p:grpSpPr>
          <a:xfrm rot="2700000">
            <a:off x="9816087" y="689862"/>
            <a:ext cx="2088717" cy="437384"/>
            <a:chOff x="3387375" y="865247"/>
            <a:chExt cx="2088737" cy="437388"/>
          </a:xfrm>
        </p:grpSpPr>
        <p:sp>
          <p:nvSpPr>
            <p:cNvPr id="1559" name="Google Shape;1559;p28"/>
            <p:cNvSpPr/>
            <p:nvPr/>
          </p:nvSpPr>
          <p:spPr>
            <a:xfrm>
              <a:off x="3387375" y="865247"/>
              <a:ext cx="2088737" cy="437388"/>
            </a:xfrm>
            <a:custGeom>
              <a:rect b="b" l="l" r="r" t="t"/>
              <a:pathLst>
                <a:path extrusionOk="0" h="437388" w="2088737">
                  <a:moveTo>
                    <a:pt x="104966" y="8382"/>
                  </a:moveTo>
                  <a:lnTo>
                    <a:pt x="1992630" y="0"/>
                  </a:lnTo>
                  <a:lnTo>
                    <a:pt x="2087118" y="82010"/>
                  </a:lnTo>
                  <a:lnTo>
                    <a:pt x="1995964" y="156496"/>
                  </a:lnTo>
                  <a:lnTo>
                    <a:pt x="2088737" y="224980"/>
                  </a:lnTo>
                  <a:lnTo>
                    <a:pt x="1994249" y="291084"/>
                  </a:lnTo>
                  <a:lnTo>
                    <a:pt x="2085404" y="374713"/>
                  </a:lnTo>
                  <a:lnTo>
                    <a:pt x="1990916" y="435769"/>
                  </a:lnTo>
                  <a:lnTo>
                    <a:pt x="104966" y="437388"/>
                  </a:lnTo>
                  <a:lnTo>
                    <a:pt x="0" y="358902"/>
                  </a:lnTo>
                  <a:lnTo>
                    <a:pt x="106490" y="288703"/>
                  </a:lnTo>
                  <a:lnTo>
                    <a:pt x="6382" y="219456"/>
                  </a:lnTo>
                  <a:lnTo>
                    <a:pt x="106490" y="141732"/>
                  </a:lnTo>
                  <a:lnTo>
                    <a:pt x="3429" y="70580"/>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0" name="Google Shape;1560;p28"/>
            <p:cNvSpPr/>
            <p:nvPr/>
          </p:nvSpPr>
          <p:spPr>
            <a:xfrm>
              <a:off x="3499579"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28"/>
            <p:cNvSpPr/>
            <p:nvPr/>
          </p:nvSpPr>
          <p:spPr>
            <a:xfrm>
              <a:off x="3499579" y="1151950"/>
              <a:ext cx="95821" cy="95821"/>
            </a:xfrm>
            <a:custGeom>
              <a:rect b="b" l="l" r="r" t="t"/>
              <a:pathLst>
                <a:path extrusionOk="0" h="95821" w="95821">
                  <a:moveTo>
                    <a:pt x="0" y="47911"/>
                  </a:moveTo>
                  <a:cubicBezTo>
                    <a:pt x="0" y="21431"/>
                    <a:pt x="21431" y="0"/>
                    <a:pt x="47911" y="0"/>
                  </a:cubicBezTo>
                  <a:cubicBezTo>
                    <a:pt x="74390" y="0"/>
                    <a:pt x="95822" y="21431"/>
                    <a:pt x="95822" y="47911"/>
                  </a:cubicBezTo>
                  <a:cubicBezTo>
                    <a:pt x="95822"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2" name="Google Shape;1562;p28"/>
            <p:cNvSpPr/>
            <p:nvPr/>
          </p:nvSpPr>
          <p:spPr>
            <a:xfrm>
              <a:off x="3728941" y="1035935"/>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3" name="Google Shape;1563;p28"/>
            <p:cNvSpPr/>
            <p:nvPr/>
          </p:nvSpPr>
          <p:spPr>
            <a:xfrm>
              <a:off x="3955446"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28"/>
            <p:cNvSpPr/>
            <p:nvPr/>
          </p:nvSpPr>
          <p:spPr>
            <a:xfrm>
              <a:off x="3955446"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28"/>
            <p:cNvSpPr/>
            <p:nvPr/>
          </p:nvSpPr>
          <p:spPr>
            <a:xfrm>
              <a:off x="4184808"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6" name="Google Shape;1566;p28"/>
            <p:cNvSpPr/>
            <p:nvPr/>
          </p:nvSpPr>
          <p:spPr>
            <a:xfrm>
              <a:off x="4411312"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28"/>
            <p:cNvSpPr/>
            <p:nvPr/>
          </p:nvSpPr>
          <p:spPr>
            <a:xfrm>
              <a:off x="4411312"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28"/>
            <p:cNvSpPr/>
            <p:nvPr/>
          </p:nvSpPr>
          <p:spPr>
            <a:xfrm>
              <a:off x="4640579" y="1035935"/>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526"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9" name="Google Shape;1569;p28"/>
            <p:cNvSpPr/>
            <p:nvPr/>
          </p:nvSpPr>
          <p:spPr>
            <a:xfrm>
              <a:off x="4867179"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28"/>
            <p:cNvSpPr/>
            <p:nvPr/>
          </p:nvSpPr>
          <p:spPr>
            <a:xfrm>
              <a:off x="4867179"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28"/>
            <p:cNvSpPr/>
            <p:nvPr/>
          </p:nvSpPr>
          <p:spPr>
            <a:xfrm>
              <a:off x="5297328" y="91982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2" name="Google Shape;1572;p28"/>
            <p:cNvSpPr/>
            <p:nvPr/>
          </p:nvSpPr>
          <p:spPr>
            <a:xfrm>
              <a:off x="5297328"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28"/>
            <p:cNvSpPr/>
            <p:nvPr/>
          </p:nvSpPr>
          <p:spPr>
            <a:xfrm>
              <a:off x="5096446"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7" name="Shape 1577"/>
        <p:cNvGrpSpPr/>
        <p:nvPr/>
      </p:nvGrpSpPr>
      <p:grpSpPr>
        <a:xfrm>
          <a:off x="0" y="0"/>
          <a:ext cx="0" cy="0"/>
          <a:chOff x="0" y="0"/>
          <a:chExt cx="0" cy="0"/>
        </a:xfrm>
      </p:grpSpPr>
      <p:sp>
        <p:nvSpPr>
          <p:cNvPr id="1578" name="Google Shape;1578;p29"/>
          <p:cNvSpPr txBox="1"/>
          <p:nvPr>
            <p:ph type="title"/>
          </p:nvPr>
        </p:nvSpPr>
        <p:spPr>
          <a:xfrm>
            <a:off x="358575" y="1021250"/>
            <a:ext cx="114273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THIS IS A TIMELINE.</a:t>
            </a:r>
            <a:endParaRPr/>
          </a:p>
        </p:txBody>
      </p:sp>
      <p:sp>
        <p:nvSpPr>
          <p:cNvPr id="1579" name="Google Shape;1579;p29"/>
          <p:cNvSpPr txBox="1"/>
          <p:nvPr>
            <p:ph idx="1" type="subTitle"/>
          </p:nvPr>
        </p:nvSpPr>
        <p:spPr>
          <a:xfrm>
            <a:off x="358575" y="2584029"/>
            <a:ext cx="1997700" cy="421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1999</a:t>
            </a:r>
            <a:endParaRPr/>
          </a:p>
        </p:txBody>
      </p:sp>
      <p:sp>
        <p:nvSpPr>
          <p:cNvPr id="1580" name="Google Shape;1580;p29"/>
          <p:cNvSpPr txBox="1"/>
          <p:nvPr>
            <p:ph idx="7" type="body"/>
          </p:nvPr>
        </p:nvSpPr>
        <p:spPr>
          <a:xfrm>
            <a:off x="2756400" y="3506654"/>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a:t>
            </a:r>
            <a:endParaRPr/>
          </a:p>
        </p:txBody>
      </p:sp>
      <p:sp>
        <p:nvSpPr>
          <p:cNvPr id="1581" name="Google Shape;1581;p29"/>
          <p:cNvSpPr txBox="1"/>
          <p:nvPr>
            <p:ph idx="2" type="subTitle"/>
          </p:nvPr>
        </p:nvSpPr>
        <p:spPr>
          <a:xfrm>
            <a:off x="2718350" y="2584029"/>
            <a:ext cx="1997700" cy="421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2005</a:t>
            </a:r>
            <a:endParaRPr/>
          </a:p>
        </p:txBody>
      </p:sp>
      <p:sp>
        <p:nvSpPr>
          <p:cNvPr id="1582" name="Google Shape;1582;p29"/>
          <p:cNvSpPr txBox="1"/>
          <p:nvPr>
            <p:ph idx="8" type="body"/>
          </p:nvPr>
        </p:nvSpPr>
        <p:spPr>
          <a:xfrm>
            <a:off x="5116175" y="3506654"/>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a:t>
            </a:r>
            <a:endParaRPr/>
          </a:p>
        </p:txBody>
      </p:sp>
      <p:sp>
        <p:nvSpPr>
          <p:cNvPr id="1583" name="Google Shape;1583;p29"/>
          <p:cNvSpPr txBox="1"/>
          <p:nvPr>
            <p:ph idx="3" type="subTitle"/>
          </p:nvPr>
        </p:nvSpPr>
        <p:spPr>
          <a:xfrm>
            <a:off x="5078126" y="2584029"/>
            <a:ext cx="1997700" cy="421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2015</a:t>
            </a:r>
            <a:endParaRPr/>
          </a:p>
        </p:txBody>
      </p:sp>
      <p:sp>
        <p:nvSpPr>
          <p:cNvPr id="1584" name="Google Shape;1584;p29"/>
          <p:cNvSpPr txBox="1"/>
          <p:nvPr>
            <p:ph idx="9" type="body"/>
          </p:nvPr>
        </p:nvSpPr>
        <p:spPr>
          <a:xfrm>
            <a:off x="7475950" y="3506654"/>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a:t>
            </a:r>
            <a:endParaRPr/>
          </a:p>
        </p:txBody>
      </p:sp>
      <p:sp>
        <p:nvSpPr>
          <p:cNvPr id="1585" name="Google Shape;1585;p29"/>
          <p:cNvSpPr txBox="1"/>
          <p:nvPr>
            <p:ph idx="4" type="subTitle"/>
          </p:nvPr>
        </p:nvSpPr>
        <p:spPr>
          <a:xfrm>
            <a:off x="7437901" y="2584029"/>
            <a:ext cx="1997700" cy="421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2019</a:t>
            </a:r>
            <a:endParaRPr/>
          </a:p>
        </p:txBody>
      </p:sp>
      <p:sp>
        <p:nvSpPr>
          <p:cNvPr id="1586" name="Google Shape;1586;p29"/>
          <p:cNvSpPr txBox="1"/>
          <p:nvPr>
            <p:ph idx="5" type="subTitle"/>
          </p:nvPr>
        </p:nvSpPr>
        <p:spPr>
          <a:xfrm>
            <a:off x="9797676" y="2584029"/>
            <a:ext cx="1997700" cy="421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2022</a:t>
            </a:r>
            <a:endParaRPr/>
          </a:p>
        </p:txBody>
      </p:sp>
      <p:sp>
        <p:nvSpPr>
          <p:cNvPr id="1587" name="Google Shape;1587;p29"/>
          <p:cNvSpPr txBox="1"/>
          <p:nvPr>
            <p:ph idx="6" type="body"/>
          </p:nvPr>
        </p:nvSpPr>
        <p:spPr>
          <a:xfrm>
            <a:off x="396625" y="3506654"/>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a:t>
            </a:r>
            <a:endParaRPr/>
          </a:p>
        </p:txBody>
      </p:sp>
      <p:sp>
        <p:nvSpPr>
          <p:cNvPr id="1588" name="Google Shape;1588;p29"/>
          <p:cNvSpPr txBox="1"/>
          <p:nvPr>
            <p:ph idx="13" type="body"/>
          </p:nvPr>
        </p:nvSpPr>
        <p:spPr>
          <a:xfrm>
            <a:off x="9835725" y="3506654"/>
            <a:ext cx="1997700" cy="23301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a:t>
            </a:r>
            <a:endParaRPr/>
          </a:p>
        </p:txBody>
      </p:sp>
      <p:grpSp>
        <p:nvGrpSpPr>
          <p:cNvPr id="1589" name="Google Shape;1589;p29"/>
          <p:cNvGrpSpPr/>
          <p:nvPr/>
        </p:nvGrpSpPr>
        <p:grpSpPr>
          <a:xfrm rot="2700000">
            <a:off x="10154562" y="970787"/>
            <a:ext cx="2088717" cy="437384"/>
            <a:chOff x="3387375" y="865247"/>
            <a:chExt cx="2088737" cy="437388"/>
          </a:xfrm>
        </p:grpSpPr>
        <p:sp>
          <p:nvSpPr>
            <p:cNvPr id="1590" name="Google Shape;1590;p29"/>
            <p:cNvSpPr/>
            <p:nvPr/>
          </p:nvSpPr>
          <p:spPr>
            <a:xfrm>
              <a:off x="3387375" y="865247"/>
              <a:ext cx="2088737" cy="437388"/>
            </a:xfrm>
            <a:custGeom>
              <a:rect b="b" l="l" r="r" t="t"/>
              <a:pathLst>
                <a:path extrusionOk="0" h="437388" w="2088737">
                  <a:moveTo>
                    <a:pt x="104966" y="8382"/>
                  </a:moveTo>
                  <a:lnTo>
                    <a:pt x="1992630" y="0"/>
                  </a:lnTo>
                  <a:lnTo>
                    <a:pt x="2087118" y="82010"/>
                  </a:lnTo>
                  <a:lnTo>
                    <a:pt x="1995964" y="156496"/>
                  </a:lnTo>
                  <a:lnTo>
                    <a:pt x="2088737" y="224980"/>
                  </a:lnTo>
                  <a:lnTo>
                    <a:pt x="1994249" y="291084"/>
                  </a:lnTo>
                  <a:lnTo>
                    <a:pt x="2085404" y="374713"/>
                  </a:lnTo>
                  <a:lnTo>
                    <a:pt x="1990916" y="435769"/>
                  </a:lnTo>
                  <a:lnTo>
                    <a:pt x="104966" y="437388"/>
                  </a:lnTo>
                  <a:lnTo>
                    <a:pt x="0" y="358902"/>
                  </a:lnTo>
                  <a:lnTo>
                    <a:pt x="106490" y="288703"/>
                  </a:lnTo>
                  <a:lnTo>
                    <a:pt x="6382" y="219456"/>
                  </a:lnTo>
                  <a:lnTo>
                    <a:pt x="106490" y="141732"/>
                  </a:lnTo>
                  <a:lnTo>
                    <a:pt x="3429" y="70580"/>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29"/>
            <p:cNvSpPr/>
            <p:nvPr/>
          </p:nvSpPr>
          <p:spPr>
            <a:xfrm>
              <a:off x="3499579"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2" name="Google Shape;1592;p29"/>
            <p:cNvSpPr/>
            <p:nvPr/>
          </p:nvSpPr>
          <p:spPr>
            <a:xfrm>
              <a:off x="3499579" y="1151950"/>
              <a:ext cx="95821" cy="95821"/>
            </a:xfrm>
            <a:custGeom>
              <a:rect b="b" l="l" r="r" t="t"/>
              <a:pathLst>
                <a:path extrusionOk="0" h="95821" w="95821">
                  <a:moveTo>
                    <a:pt x="0" y="47911"/>
                  </a:moveTo>
                  <a:cubicBezTo>
                    <a:pt x="0" y="21431"/>
                    <a:pt x="21431" y="0"/>
                    <a:pt x="47911" y="0"/>
                  </a:cubicBezTo>
                  <a:cubicBezTo>
                    <a:pt x="74390" y="0"/>
                    <a:pt x="95822" y="21431"/>
                    <a:pt x="95822" y="47911"/>
                  </a:cubicBezTo>
                  <a:cubicBezTo>
                    <a:pt x="95822"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29"/>
            <p:cNvSpPr/>
            <p:nvPr/>
          </p:nvSpPr>
          <p:spPr>
            <a:xfrm>
              <a:off x="3728941" y="1035935"/>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4" name="Google Shape;1594;p29"/>
            <p:cNvSpPr/>
            <p:nvPr/>
          </p:nvSpPr>
          <p:spPr>
            <a:xfrm>
              <a:off x="3955446"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5" name="Google Shape;1595;p29"/>
            <p:cNvSpPr/>
            <p:nvPr/>
          </p:nvSpPr>
          <p:spPr>
            <a:xfrm>
              <a:off x="3955446"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29"/>
            <p:cNvSpPr/>
            <p:nvPr/>
          </p:nvSpPr>
          <p:spPr>
            <a:xfrm>
              <a:off x="4184808"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7" name="Google Shape;1597;p29"/>
            <p:cNvSpPr/>
            <p:nvPr/>
          </p:nvSpPr>
          <p:spPr>
            <a:xfrm>
              <a:off x="4411312"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8" name="Google Shape;1598;p29"/>
            <p:cNvSpPr/>
            <p:nvPr/>
          </p:nvSpPr>
          <p:spPr>
            <a:xfrm>
              <a:off x="4411312"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29"/>
            <p:cNvSpPr/>
            <p:nvPr/>
          </p:nvSpPr>
          <p:spPr>
            <a:xfrm>
              <a:off x="4640579" y="1035935"/>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526"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29"/>
            <p:cNvSpPr/>
            <p:nvPr/>
          </p:nvSpPr>
          <p:spPr>
            <a:xfrm>
              <a:off x="4867179"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29"/>
            <p:cNvSpPr/>
            <p:nvPr/>
          </p:nvSpPr>
          <p:spPr>
            <a:xfrm>
              <a:off x="4867179"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2" name="Google Shape;1602;p29"/>
            <p:cNvSpPr/>
            <p:nvPr/>
          </p:nvSpPr>
          <p:spPr>
            <a:xfrm>
              <a:off x="5297328" y="91982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3" name="Google Shape;1603;p29"/>
            <p:cNvSpPr/>
            <p:nvPr/>
          </p:nvSpPr>
          <p:spPr>
            <a:xfrm>
              <a:off x="5297328"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29"/>
            <p:cNvSpPr/>
            <p:nvPr/>
          </p:nvSpPr>
          <p:spPr>
            <a:xfrm>
              <a:off x="5096446"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05" name="Google Shape;1605;p29"/>
          <p:cNvGrpSpPr/>
          <p:nvPr/>
        </p:nvGrpSpPr>
        <p:grpSpPr>
          <a:xfrm rot="-2135258">
            <a:off x="162042" y="1056280"/>
            <a:ext cx="2159036" cy="556119"/>
            <a:chOff x="2225729" y="3287904"/>
            <a:chExt cx="2158841" cy="556069"/>
          </a:xfrm>
        </p:grpSpPr>
        <p:sp>
          <p:nvSpPr>
            <p:cNvPr id="1606" name="Google Shape;1606;p29"/>
            <p:cNvSpPr/>
            <p:nvPr/>
          </p:nvSpPr>
          <p:spPr>
            <a:xfrm>
              <a:off x="2225729" y="3287904"/>
              <a:ext cx="2158841" cy="556069"/>
            </a:xfrm>
            <a:custGeom>
              <a:rect b="b" l="l" r="r" t="t"/>
              <a:pathLst>
                <a:path extrusionOk="0" h="556069" w="2158841">
                  <a:moveTo>
                    <a:pt x="0" y="8477"/>
                  </a:moveTo>
                  <a:lnTo>
                    <a:pt x="2096" y="556070"/>
                  </a:lnTo>
                  <a:lnTo>
                    <a:pt x="1254157" y="551212"/>
                  </a:lnTo>
                  <a:lnTo>
                    <a:pt x="1876425" y="548735"/>
                  </a:lnTo>
                  <a:cubicBezTo>
                    <a:pt x="1878711" y="520351"/>
                    <a:pt x="1881854" y="484727"/>
                    <a:pt x="1883093" y="474536"/>
                  </a:cubicBezTo>
                  <a:cubicBezTo>
                    <a:pt x="1892141" y="402241"/>
                    <a:pt x="1949768" y="395097"/>
                    <a:pt x="1974913" y="340424"/>
                  </a:cubicBezTo>
                  <a:cubicBezTo>
                    <a:pt x="1989392" y="308991"/>
                    <a:pt x="2003584" y="205454"/>
                    <a:pt x="2009108" y="168402"/>
                  </a:cubicBezTo>
                  <a:cubicBezTo>
                    <a:pt x="2020253" y="94488"/>
                    <a:pt x="2088547" y="114014"/>
                    <a:pt x="2124266" y="86106"/>
                  </a:cubicBezTo>
                  <a:cubicBezTo>
                    <a:pt x="2135886" y="77057"/>
                    <a:pt x="2148364" y="40767"/>
                    <a:pt x="2158842" y="0"/>
                  </a:cubicBezTo>
                  <a:lnTo>
                    <a:pt x="1201007" y="3715"/>
                  </a:lnTo>
                  <a:lnTo>
                    <a:pt x="0" y="8477"/>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29"/>
            <p:cNvSpPr/>
            <p:nvPr/>
          </p:nvSpPr>
          <p:spPr>
            <a:xfrm>
              <a:off x="2485286" y="3412396"/>
              <a:ext cx="307085" cy="307085"/>
            </a:xfrm>
            <a:custGeom>
              <a:rect b="b" l="l" r="r" t="t"/>
              <a:pathLst>
                <a:path extrusionOk="0" h="307085" w="307085">
                  <a:moveTo>
                    <a:pt x="0" y="307086"/>
                  </a:moveTo>
                  <a:cubicBezTo>
                    <a:pt x="0" y="307086"/>
                    <a:pt x="76962" y="230314"/>
                    <a:pt x="76962" y="153543"/>
                  </a:cubicBezTo>
                  <a:cubicBezTo>
                    <a:pt x="76962" y="76771"/>
                    <a:pt x="0" y="0"/>
                    <a:pt x="0" y="0"/>
                  </a:cubicBezTo>
                  <a:cubicBezTo>
                    <a:pt x="0" y="0"/>
                    <a:pt x="76772"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772" y="230124"/>
                    <a:pt x="0" y="307086"/>
                    <a:pt x="0" y="307086"/>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8" name="Google Shape;1608;p29"/>
            <p:cNvSpPr/>
            <p:nvPr/>
          </p:nvSpPr>
          <p:spPr>
            <a:xfrm>
              <a:off x="3011828" y="3348769"/>
              <a:ext cx="434339" cy="434340"/>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9" name="Google Shape;1609;p29"/>
            <p:cNvSpPr/>
            <p:nvPr/>
          </p:nvSpPr>
          <p:spPr>
            <a:xfrm>
              <a:off x="3665433" y="3412396"/>
              <a:ext cx="307086" cy="307085"/>
            </a:xfrm>
            <a:custGeom>
              <a:rect b="b" l="l" r="r" t="t"/>
              <a:pathLst>
                <a:path extrusionOk="0" h="307085" w="307086">
                  <a:moveTo>
                    <a:pt x="0" y="307086"/>
                  </a:moveTo>
                  <a:cubicBezTo>
                    <a:pt x="0" y="307086"/>
                    <a:pt x="76962" y="230314"/>
                    <a:pt x="76962" y="153543"/>
                  </a:cubicBezTo>
                  <a:cubicBezTo>
                    <a:pt x="76962" y="76771"/>
                    <a:pt x="0" y="0"/>
                    <a:pt x="0" y="0"/>
                  </a:cubicBezTo>
                  <a:cubicBezTo>
                    <a:pt x="0" y="0"/>
                    <a:pt x="76771"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867" y="230124"/>
                    <a:pt x="0" y="307086"/>
                    <a:pt x="0" y="307086"/>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0" name="Google Shape;1610;p29"/>
          <p:cNvSpPr/>
          <p:nvPr/>
        </p:nvSpPr>
        <p:spPr>
          <a:xfrm>
            <a:off x="821171" y="525677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29"/>
          <p:cNvSpPr/>
          <p:nvPr/>
        </p:nvSpPr>
        <p:spPr>
          <a:xfrm>
            <a:off x="10255547" y="4809947"/>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2"/>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5" name="Shape 1615"/>
        <p:cNvGrpSpPr/>
        <p:nvPr/>
      </p:nvGrpSpPr>
      <p:grpSpPr>
        <a:xfrm>
          <a:off x="0" y="0"/>
          <a:ext cx="0" cy="0"/>
          <a:chOff x="0" y="0"/>
          <a:chExt cx="0" cy="0"/>
        </a:xfrm>
      </p:grpSpPr>
      <p:grpSp>
        <p:nvGrpSpPr>
          <p:cNvPr id="1616" name="Google Shape;1616;p30"/>
          <p:cNvGrpSpPr/>
          <p:nvPr/>
        </p:nvGrpSpPr>
        <p:grpSpPr>
          <a:xfrm>
            <a:off x="1437552" y="656999"/>
            <a:ext cx="2721600" cy="5544000"/>
            <a:chOff x="1020040" y="533174"/>
            <a:chExt cx="2721600" cy="5544000"/>
          </a:xfrm>
        </p:grpSpPr>
        <p:sp>
          <p:nvSpPr>
            <p:cNvPr id="1617" name="Google Shape;1617;p30"/>
            <p:cNvSpPr/>
            <p:nvPr/>
          </p:nvSpPr>
          <p:spPr>
            <a:xfrm rot="5322">
              <a:off x="1024388" y="535271"/>
              <a:ext cx="2712903" cy="5539807"/>
            </a:xfrm>
            <a:prstGeom prst="roundRect">
              <a:avLst>
                <a:gd fmla="val 13728" name="adj"/>
              </a:avLst>
            </a:pr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18" name="Google Shape;1618;p30"/>
            <p:cNvSpPr/>
            <p:nvPr/>
          </p:nvSpPr>
          <p:spPr>
            <a:xfrm rot="5339">
              <a:off x="1117826" y="634766"/>
              <a:ext cx="2511303" cy="5315706"/>
            </a:xfrm>
            <a:prstGeom prst="roundRect">
              <a:avLst>
                <a:gd fmla="val 11202" name="adj"/>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19" name="Google Shape;1619;p30"/>
            <p:cNvSpPr/>
            <p:nvPr/>
          </p:nvSpPr>
          <p:spPr>
            <a:xfrm rot="-10793156">
              <a:off x="1702602" y="592275"/>
              <a:ext cx="1356303" cy="243601"/>
            </a:xfrm>
            <a:prstGeom prst="round2SameRect">
              <a:avLst>
                <a:gd fmla="val 50000" name="adj1"/>
                <a:gd fmla="val 0" name="adj2"/>
              </a:avLst>
            </a:prstGeom>
            <a:solidFill>
              <a:srgbClr val="25252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20" name="Google Shape;1620;p30"/>
            <p:cNvSpPr/>
            <p:nvPr/>
          </p:nvSpPr>
          <p:spPr>
            <a:xfrm>
              <a:off x="1848856" y="5858818"/>
              <a:ext cx="1063200" cy="37800"/>
            </a:xfrm>
            <a:prstGeom prst="roundRect">
              <a:avLst>
                <a:gd fmla="val 50000" name="adj"/>
              </a:avLst>
            </a:prstGeom>
            <a:solidFill>
              <a:srgbClr val="3A38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30"/>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30"/>
            <p:cNvSpPr/>
            <p:nvPr/>
          </p:nvSpPr>
          <p:spPr>
            <a:xfrm>
              <a:off x="2176639" y="720996"/>
              <a:ext cx="408300" cy="37800"/>
            </a:xfrm>
            <a:prstGeom prst="roundRect">
              <a:avLst>
                <a:gd fmla="val 50000" name="adj"/>
              </a:avLst>
            </a:prstGeom>
            <a:gradFill>
              <a:gsLst>
                <a:gs pos="0">
                  <a:srgbClr val="424242"/>
                </a:gs>
                <a:gs pos="100000">
                  <a:srgbClr val="010101"/>
                </a:gs>
              </a:gsLst>
              <a:lin ang="2700006"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23" name="Google Shape;1623;p30"/>
          <p:cNvSpPr txBox="1"/>
          <p:nvPr>
            <p:ph type="title"/>
          </p:nvPr>
        </p:nvSpPr>
        <p:spPr>
          <a:xfrm>
            <a:off x="4480550" y="2096425"/>
            <a:ext cx="6434400" cy="12429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PRESENTING A WEBSITE OR AN APP?</a:t>
            </a:r>
            <a:endParaRPr/>
          </a:p>
        </p:txBody>
      </p:sp>
      <p:sp>
        <p:nvSpPr>
          <p:cNvPr id="1624" name="Google Shape;1624;p30"/>
          <p:cNvSpPr txBox="1"/>
          <p:nvPr>
            <p:ph idx="1" type="body"/>
          </p:nvPr>
        </p:nvSpPr>
        <p:spPr>
          <a:xfrm>
            <a:off x="4480665" y="3478075"/>
            <a:ext cx="6434400" cy="1702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If you are presenting a website, an internet product or an app, you can place a screenshot of it here.</a:t>
            </a:r>
            <a:endParaRPr/>
          </a:p>
        </p:txBody>
      </p:sp>
      <p:sp>
        <p:nvSpPr>
          <p:cNvPr id="1625" name="Google Shape;1625;p30"/>
          <p:cNvSpPr/>
          <p:nvPr/>
        </p:nvSpPr>
        <p:spPr>
          <a:xfrm>
            <a:off x="821171" y="525677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30"/>
          <p:cNvSpPr/>
          <p:nvPr/>
        </p:nvSpPr>
        <p:spPr>
          <a:xfrm>
            <a:off x="10255547" y="4809947"/>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1"/>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27" name="Google Shape;1627;p30"/>
          <p:cNvGrpSpPr/>
          <p:nvPr/>
        </p:nvGrpSpPr>
        <p:grpSpPr>
          <a:xfrm rot="-326730">
            <a:off x="5647065" y="755130"/>
            <a:ext cx="2088764" cy="437394"/>
            <a:chOff x="3387375" y="865247"/>
            <a:chExt cx="2088737" cy="437388"/>
          </a:xfrm>
        </p:grpSpPr>
        <p:sp>
          <p:nvSpPr>
            <p:cNvPr id="1628" name="Google Shape;1628;p30"/>
            <p:cNvSpPr/>
            <p:nvPr/>
          </p:nvSpPr>
          <p:spPr>
            <a:xfrm>
              <a:off x="3387375" y="865247"/>
              <a:ext cx="2088737" cy="437388"/>
            </a:xfrm>
            <a:custGeom>
              <a:rect b="b" l="l" r="r" t="t"/>
              <a:pathLst>
                <a:path extrusionOk="0" h="437388" w="2088737">
                  <a:moveTo>
                    <a:pt x="104966" y="8382"/>
                  </a:moveTo>
                  <a:lnTo>
                    <a:pt x="1992630" y="0"/>
                  </a:lnTo>
                  <a:lnTo>
                    <a:pt x="2087118" y="82010"/>
                  </a:lnTo>
                  <a:lnTo>
                    <a:pt x="1995964" y="156496"/>
                  </a:lnTo>
                  <a:lnTo>
                    <a:pt x="2088737" y="224980"/>
                  </a:lnTo>
                  <a:lnTo>
                    <a:pt x="1994249" y="291084"/>
                  </a:lnTo>
                  <a:lnTo>
                    <a:pt x="2085404" y="374713"/>
                  </a:lnTo>
                  <a:lnTo>
                    <a:pt x="1990916" y="435769"/>
                  </a:lnTo>
                  <a:lnTo>
                    <a:pt x="104966" y="437388"/>
                  </a:lnTo>
                  <a:lnTo>
                    <a:pt x="0" y="358902"/>
                  </a:lnTo>
                  <a:lnTo>
                    <a:pt x="106490" y="288703"/>
                  </a:lnTo>
                  <a:lnTo>
                    <a:pt x="6382" y="219456"/>
                  </a:lnTo>
                  <a:lnTo>
                    <a:pt x="106490" y="141732"/>
                  </a:lnTo>
                  <a:lnTo>
                    <a:pt x="3429" y="70580"/>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30"/>
            <p:cNvSpPr/>
            <p:nvPr/>
          </p:nvSpPr>
          <p:spPr>
            <a:xfrm>
              <a:off x="3499579"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30"/>
            <p:cNvSpPr/>
            <p:nvPr/>
          </p:nvSpPr>
          <p:spPr>
            <a:xfrm>
              <a:off x="3499579" y="1151950"/>
              <a:ext cx="95821" cy="95821"/>
            </a:xfrm>
            <a:custGeom>
              <a:rect b="b" l="l" r="r" t="t"/>
              <a:pathLst>
                <a:path extrusionOk="0" h="95821" w="95821">
                  <a:moveTo>
                    <a:pt x="0" y="47911"/>
                  </a:moveTo>
                  <a:cubicBezTo>
                    <a:pt x="0" y="21431"/>
                    <a:pt x="21431" y="0"/>
                    <a:pt x="47911" y="0"/>
                  </a:cubicBezTo>
                  <a:cubicBezTo>
                    <a:pt x="74390" y="0"/>
                    <a:pt x="95822" y="21431"/>
                    <a:pt x="95822" y="47911"/>
                  </a:cubicBezTo>
                  <a:cubicBezTo>
                    <a:pt x="95822"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30"/>
            <p:cNvSpPr/>
            <p:nvPr/>
          </p:nvSpPr>
          <p:spPr>
            <a:xfrm>
              <a:off x="3728941" y="1035935"/>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30"/>
            <p:cNvSpPr/>
            <p:nvPr/>
          </p:nvSpPr>
          <p:spPr>
            <a:xfrm>
              <a:off x="3955446"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30"/>
            <p:cNvSpPr/>
            <p:nvPr/>
          </p:nvSpPr>
          <p:spPr>
            <a:xfrm>
              <a:off x="3955446"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30"/>
            <p:cNvSpPr/>
            <p:nvPr/>
          </p:nvSpPr>
          <p:spPr>
            <a:xfrm>
              <a:off x="4184808"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30"/>
            <p:cNvSpPr/>
            <p:nvPr/>
          </p:nvSpPr>
          <p:spPr>
            <a:xfrm>
              <a:off x="4411312"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30"/>
            <p:cNvSpPr/>
            <p:nvPr/>
          </p:nvSpPr>
          <p:spPr>
            <a:xfrm>
              <a:off x="4411312"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30"/>
            <p:cNvSpPr/>
            <p:nvPr/>
          </p:nvSpPr>
          <p:spPr>
            <a:xfrm>
              <a:off x="4640579" y="1035935"/>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526"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30"/>
            <p:cNvSpPr/>
            <p:nvPr/>
          </p:nvSpPr>
          <p:spPr>
            <a:xfrm>
              <a:off x="4867179"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30"/>
            <p:cNvSpPr/>
            <p:nvPr/>
          </p:nvSpPr>
          <p:spPr>
            <a:xfrm>
              <a:off x="4867179"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30"/>
            <p:cNvSpPr/>
            <p:nvPr/>
          </p:nvSpPr>
          <p:spPr>
            <a:xfrm>
              <a:off x="5297328" y="91982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1" name="Google Shape;1641;p30"/>
            <p:cNvSpPr/>
            <p:nvPr/>
          </p:nvSpPr>
          <p:spPr>
            <a:xfrm>
              <a:off x="5297328"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30"/>
            <p:cNvSpPr/>
            <p:nvPr/>
          </p:nvSpPr>
          <p:spPr>
            <a:xfrm>
              <a:off x="5096446"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6" name="Shape 1646"/>
        <p:cNvGrpSpPr/>
        <p:nvPr/>
      </p:nvGrpSpPr>
      <p:grpSpPr>
        <a:xfrm>
          <a:off x="0" y="0"/>
          <a:ext cx="0" cy="0"/>
          <a:chOff x="0" y="0"/>
          <a:chExt cx="0" cy="0"/>
        </a:xfrm>
      </p:grpSpPr>
      <p:grpSp>
        <p:nvGrpSpPr>
          <p:cNvPr id="1647" name="Google Shape;1647;p31"/>
          <p:cNvGrpSpPr/>
          <p:nvPr/>
        </p:nvGrpSpPr>
        <p:grpSpPr>
          <a:xfrm rot="5400000">
            <a:off x="5899790" y="1376119"/>
            <a:ext cx="5778042" cy="3955122"/>
            <a:chOff x="2345366" y="140711"/>
            <a:chExt cx="6483441" cy="4437974"/>
          </a:xfrm>
        </p:grpSpPr>
        <p:sp>
          <p:nvSpPr>
            <p:cNvPr id="1648" name="Google Shape;1648;p31"/>
            <p:cNvSpPr/>
            <p:nvPr/>
          </p:nvSpPr>
          <p:spPr>
            <a:xfrm>
              <a:off x="2362377" y="163678"/>
              <a:ext cx="6449417" cy="4392004"/>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cap="flat" cmpd="sng" w="38100">
              <a:solidFill>
                <a:srgbClr val="434343"/>
              </a:solidFill>
              <a:prstDash val="solid"/>
              <a:round/>
              <a:headEnd len="sm" w="sm" type="none"/>
              <a:tailEnd len="sm" w="sm" type="none"/>
            </a:ln>
            <a:effectLst>
              <a:outerShdw blurRad="177800" rotWithShape="0" algn="tl" dir="2700000" dist="1143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grpSp>
          <p:nvGrpSpPr>
            <p:cNvPr id="1649" name="Google Shape;1649;p31"/>
            <p:cNvGrpSpPr/>
            <p:nvPr/>
          </p:nvGrpSpPr>
          <p:grpSpPr>
            <a:xfrm>
              <a:off x="2345366" y="140711"/>
              <a:ext cx="6483441" cy="4437974"/>
              <a:chOff x="390725" y="192901"/>
              <a:chExt cx="9367780" cy="6412330"/>
            </a:xfrm>
          </p:grpSpPr>
          <p:sp>
            <p:nvSpPr>
              <p:cNvPr id="1650" name="Google Shape;1650;p31"/>
              <p:cNvSpPr/>
              <p:nvPr/>
            </p:nvSpPr>
            <p:spPr>
              <a:xfrm>
                <a:off x="433022" y="255001"/>
                <a:ext cx="9309250" cy="6342300"/>
              </a:xfrm>
              <a:custGeom>
                <a:rect b="b" l="l" r="r" t="t"/>
                <a:pathLst>
                  <a:path extrusionOk="0" h="6142663" w="7889195">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b="100%" r="100%"/>
                </a:path>
                <a:tileRect l="-100%" t="-10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1651" name="Google Shape;1651;p31"/>
              <p:cNvGrpSpPr/>
              <p:nvPr/>
            </p:nvGrpSpPr>
            <p:grpSpPr>
              <a:xfrm>
                <a:off x="9036100" y="3183177"/>
                <a:ext cx="492960" cy="492960"/>
                <a:chOff x="9132580" y="3159701"/>
                <a:chExt cx="371233" cy="371233"/>
              </a:xfrm>
            </p:grpSpPr>
            <p:sp>
              <p:nvSpPr>
                <p:cNvPr id="1652" name="Google Shape;1652;p31"/>
                <p:cNvSpPr/>
                <p:nvPr/>
              </p:nvSpPr>
              <p:spPr>
                <a:xfrm>
                  <a:off x="9132580" y="3159701"/>
                  <a:ext cx="371233" cy="371233"/>
                </a:xfrm>
                <a:custGeom>
                  <a:rect b="b" l="l" r="r" t="t"/>
                  <a:pathLst>
                    <a:path extrusionOk="0" h="358679" w="358679">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53" name="Google Shape;1653;p31"/>
                <p:cNvSpPr/>
                <p:nvPr/>
              </p:nvSpPr>
              <p:spPr>
                <a:xfrm>
                  <a:off x="9138858" y="3166118"/>
                  <a:ext cx="267486" cy="358181"/>
                </a:xfrm>
                <a:custGeom>
                  <a:rect b="b" l="l" r="r" t="t"/>
                  <a:pathLst>
                    <a:path extrusionOk="0" h="346069" w="258441">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54" name="Google Shape;1654;p31"/>
                <p:cNvSpPr/>
                <p:nvPr/>
              </p:nvSpPr>
              <p:spPr>
                <a:xfrm>
                  <a:off x="9249765" y="3279048"/>
                  <a:ext cx="129816" cy="130304"/>
                </a:xfrm>
                <a:custGeom>
                  <a:rect b="b" l="l" r="r" t="t"/>
                  <a:pathLst>
                    <a:path extrusionOk="0" h="125898" w="125426">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1655" name="Google Shape;1655;p31"/>
              <p:cNvGrpSpPr/>
              <p:nvPr/>
            </p:nvGrpSpPr>
            <p:grpSpPr>
              <a:xfrm>
                <a:off x="390725" y="192901"/>
                <a:ext cx="9367780" cy="6412330"/>
                <a:chOff x="1194635" y="234866"/>
                <a:chExt cx="9244824" cy="6489556"/>
              </a:xfrm>
            </p:grpSpPr>
            <p:sp>
              <p:nvSpPr>
                <p:cNvPr id="1656" name="Google Shape;1656;p31"/>
                <p:cNvSpPr/>
                <p:nvPr/>
              </p:nvSpPr>
              <p:spPr>
                <a:xfrm>
                  <a:off x="1217565" y="240980"/>
                  <a:ext cx="9221894" cy="6483314"/>
                </a:xfrm>
                <a:custGeom>
                  <a:rect b="b" l="l" r="r" t="t"/>
                  <a:pathLst>
                    <a:path extrusionOk="0" h="6483314" w="9221894">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57" name="Google Shape;1657;p31"/>
                <p:cNvSpPr/>
                <p:nvPr/>
              </p:nvSpPr>
              <p:spPr>
                <a:xfrm>
                  <a:off x="2119512" y="237923"/>
                  <a:ext cx="97838" cy="15287"/>
                </a:xfrm>
                <a:custGeom>
                  <a:rect b="b" l="l" r="r" t="t"/>
                  <a:pathLst>
                    <a:path extrusionOk="0" h="15287" w="97838">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58" name="Google Shape;1658;p31"/>
                <p:cNvSpPr/>
                <p:nvPr/>
              </p:nvSpPr>
              <p:spPr>
                <a:xfrm>
                  <a:off x="2510865" y="234866"/>
                  <a:ext cx="203320" cy="18344"/>
                </a:xfrm>
                <a:custGeom>
                  <a:rect b="b" l="l" r="r" t="t"/>
                  <a:pathLst>
                    <a:path extrusionOk="0" h="18344" w="20332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59" name="Google Shape;1659;p31"/>
                <p:cNvSpPr/>
                <p:nvPr/>
              </p:nvSpPr>
              <p:spPr>
                <a:xfrm>
                  <a:off x="2831897" y="234866"/>
                  <a:ext cx="201791" cy="18344"/>
                </a:xfrm>
                <a:custGeom>
                  <a:rect b="b" l="l" r="r" t="t"/>
                  <a:pathLst>
                    <a:path extrusionOk="0" h="18344" w="201791">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0" name="Google Shape;1660;p31"/>
                <p:cNvSpPr/>
                <p:nvPr/>
              </p:nvSpPr>
              <p:spPr>
                <a:xfrm>
                  <a:off x="2510865" y="245567"/>
                  <a:ext cx="203320" cy="7643"/>
                </a:xfrm>
                <a:custGeom>
                  <a:rect b="b" l="l" r="r" t="t"/>
                  <a:pathLst>
                    <a:path extrusionOk="0" h="7643" w="203320">
                      <a:moveTo>
                        <a:pt x="0" y="0"/>
                      </a:moveTo>
                      <a:lnTo>
                        <a:pt x="203320" y="0"/>
                      </a:lnTo>
                      <a:lnTo>
                        <a:pt x="203320" y="7644"/>
                      </a:lnTo>
                      <a:lnTo>
                        <a:pt x="0" y="7644"/>
                      </a:lnTo>
                      <a:lnTo>
                        <a:pt x="0" y="0"/>
                      </a:lnTo>
                      <a:close/>
                    </a:path>
                  </a:pathLst>
                </a:custGeom>
                <a:solidFill>
                  <a:srgbClr val="393A3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1" name="Google Shape;1661;p31"/>
                <p:cNvSpPr/>
                <p:nvPr/>
              </p:nvSpPr>
              <p:spPr>
                <a:xfrm>
                  <a:off x="2831897" y="245567"/>
                  <a:ext cx="201791" cy="7643"/>
                </a:xfrm>
                <a:custGeom>
                  <a:rect b="b" l="l" r="r" t="t"/>
                  <a:pathLst>
                    <a:path extrusionOk="0" h="7643" w="201791">
                      <a:moveTo>
                        <a:pt x="0" y="0"/>
                      </a:moveTo>
                      <a:lnTo>
                        <a:pt x="201791" y="0"/>
                      </a:lnTo>
                      <a:lnTo>
                        <a:pt x="201791" y="7644"/>
                      </a:lnTo>
                      <a:lnTo>
                        <a:pt x="0" y="7644"/>
                      </a:lnTo>
                      <a:lnTo>
                        <a:pt x="0" y="0"/>
                      </a:lnTo>
                      <a:close/>
                    </a:path>
                  </a:pathLst>
                </a:custGeom>
                <a:solidFill>
                  <a:srgbClr val="444448"/>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2" name="Google Shape;1662;p31"/>
                <p:cNvSpPr/>
                <p:nvPr/>
              </p:nvSpPr>
              <p:spPr>
                <a:xfrm>
                  <a:off x="2119512" y="245567"/>
                  <a:ext cx="97838" cy="7643"/>
                </a:xfrm>
                <a:custGeom>
                  <a:rect b="b" l="l" r="r" t="t"/>
                  <a:pathLst>
                    <a:path extrusionOk="0" h="7643" w="97838">
                      <a:moveTo>
                        <a:pt x="0" y="0"/>
                      </a:moveTo>
                      <a:lnTo>
                        <a:pt x="97838" y="0"/>
                      </a:lnTo>
                      <a:lnTo>
                        <a:pt x="97838" y="7644"/>
                      </a:lnTo>
                      <a:lnTo>
                        <a:pt x="0" y="7644"/>
                      </a:lnTo>
                      <a:lnTo>
                        <a:pt x="0" y="0"/>
                      </a:lnTo>
                      <a:close/>
                    </a:path>
                  </a:pathLst>
                </a:custGeom>
                <a:solidFill>
                  <a:srgbClr val="35353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3" name="Google Shape;1663;p31"/>
                <p:cNvSpPr/>
                <p:nvPr/>
              </p:nvSpPr>
              <p:spPr>
                <a:xfrm>
                  <a:off x="1217565" y="251681"/>
                  <a:ext cx="9221894" cy="6472613"/>
                </a:xfrm>
                <a:custGeom>
                  <a:rect b="b" l="l" r="r" t="t"/>
                  <a:pathLst>
                    <a:path extrusionOk="0" h="6472613" w="9221894">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4" name="Google Shape;1664;p31"/>
                <p:cNvSpPr/>
                <p:nvPr/>
              </p:nvSpPr>
              <p:spPr>
                <a:xfrm>
                  <a:off x="1232853" y="266969"/>
                  <a:ext cx="9184950" cy="6442039"/>
                </a:xfrm>
                <a:custGeom>
                  <a:rect b="b" l="l" r="r" t="t"/>
                  <a:pathLst>
                    <a:path extrusionOk="0" h="6442039" w="918495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5" name="Google Shape;1665;p31"/>
                <p:cNvSpPr/>
                <p:nvPr/>
              </p:nvSpPr>
              <p:spPr>
                <a:xfrm>
                  <a:off x="1261898" y="294486"/>
                  <a:ext cx="8971056" cy="6387005"/>
                </a:xfrm>
                <a:custGeom>
                  <a:rect b="b" l="l" r="r" t="t"/>
                  <a:pathLst>
                    <a:path extrusionOk="0" h="6387005" w="8971056">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6" name="Google Shape;1666;p31"/>
                <p:cNvSpPr/>
                <p:nvPr/>
              </p:nvSpPr>
              <p:spPr>
                <a:xfrm>
                  <a:off x="1266484" y="294484"/>
                  <a:ext cx="9114629" cy="6380892"/>
                </a:xfrm>
                <a:custGeom>
                  <a:rect b="b" l="l" r="r" t="t"/>
                  <a:pathLst>
                    <a:path extrusionOk="0" h="6380892" w="9114629">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7" name="Google Shape;1667;p31"/>
                <p:cNvSpPr/>
                <p:nvPr/>
              </p:nvSpPr>
              <p:spPr>
                <a:xfrm>
                  <a:off x="1217565" y="6135737"/>
                  <a:ext cx="434157" cy="588685"/>
                </a:xfrm>
                <a:custGeom>
                  <a:rect b="b" l="l" r="r" t="t"/>
                  <a:pathLst>
                    <a:path extrusionOk="0" h="588685" w="434157">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8" name="Google Shape;1668;p31"/>
                <p:cNvSpPr/>
                <p:nvPr/>
              </p:nvSpPr>
              <p:spPr>
                <a:xfrm>
                  <a:off x="1217565" y="251681"/>
                  <a:ext cx="843855" cy="3364719"/>
                </a:xfrm>
                <a:custGeom>
                  <a:rect b="b" l="l" r="r" t="t"/>
                  <a:pathLst>
                    <a:path extrusionOk="0" h="3364719" w="843855">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9" name="Google Shape;1669;p31"/>
                <p:cNvSpPr/>
                <p:nvPr/>
              </p:nvSpPr>
              <p:spPr>
                <a:xfrm>
                  <a:off x="9999061" y="251681"/>
                  <a:ext cx="438743" cy="432628"/>
                </a:xfrm>
                <a:custGeom>
                  <a:rect b="b" l="l" r="r" t="t"/>
                  <a:pathLst>
                    <a:path extrusionOk="0" h="432628" w="438743">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70" name="Google Shape;1670;p31"/>
                <p:cNvSpPr/>
                <p:nvPr/>
              </p:nvSpPr>
              <p:spPr>
                <a:xfrm>
                  <a:off x="10000589" y="6291667"/>
                  <a:ext cx="438743" cy="432628"/>
                </a:xfrm>
                <a:custGeom>
                  <a:rect b="b" l="l" r="r" t="t"/>
                  <a:pathLst>
                    <a:path extrusionOk="0" h="432628" w="438743">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71" name="Google Shape;1671;p31"/>
                <p:cNvSpPr/>
                <p:nvPr/>
              </p:nvSpPr>
              <p:spPr>
                <a:xfrm>
                  <a:off x="1194635" y="927377"/>
                  <a:ext cx="19873" cy="337847"/>
                </a:xfrm>
                <a:custGeom>
                  <a:rect b="b" l="l" r="r" t="t"/>
                  <a:pathLst>
                    <a:path extrusionOk="0" h="337847" w="19873">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72" name="Google Shape;1672;p31"/>
                <p:cNvSpPr/>
                <p:nvPr/>
              </p:nvSpPr>
              <p:spPr>
                <a:xfrm>
                  <a:off x="1200749" y="925848"/>
                  <a:ext cx="13758" cy="339376"/>
                </a:xfrm>
                <a:custGeom>
                  <a:rect b="b" l="l" r="r" t="t"/>
                  <a:pathLst>
                    <a:path extrusionOk="0" h="339376" w="13758">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
          <p:nvSpPr>
            <p:cNvPr id="1673" name="Google Shape;1673;p31"/>
            <p:cNvSpPr/>
            <p:nvPr/>
          </p:nvSpPr>
          <p:spPr>
            <a:xfrm>
              <a:off x="2893720" y="349978"/>
              <a:ext cx="5332800" cy="40011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74" name="Google Shape;1674;p31"/>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75" name="Google Shape;1675;p31"/>
          <p:cNvSpPr txBox="1"/>
          <p:nvPr>
            <p:ph type="title"/>
          </p:nvPr>
        </p:nvSpPr>
        <p:spPr>
          <a:xfrm>
            <a:off x="876425" y="1981100"/>
            <a:ext cx="5700300" cy="12642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PRESENTING A WEBSITE OR AN APP?</a:t>
            </a:r>
            <a:endParaRPr/>
          </a:p>
        </p:txBody>
      </p:sp>
      <p:sp>
        <p:nvSpPr>
          <p:cNvPr id="1676" name="Google Shape;1676;p31"/>
          <p:cNvSpPr txBox="1"/>
          <p:nvPr>
            <p:ph idx="1" type="body"/>
          </p:nvPr>
        </p:nvSpPr>
        <p:spPr>
          <a:xfrm>
            <a:off x="876527" y="3438950"/>
            <a:ext cx="5700300" cy="1702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If you are presenting a website, an internet product or an app, you can place a screenshot of it here.</a:t>
            </a:r>
            <a:endParaRPr/>
          </a:p>
        </p:txBody>
      </p:sp>
      <p:sp>
        <p:nvSpPr>
          <p:cNvPr id="1677" name="Google Shape;1677;p31"/>
          <p:cNvSpPr/>
          <p:nvPr/>
        </p:nvSpPr>
        <p:spPr>
          <a:xfrm>
            <a:off x="5228746" y="5179853"/>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31"/>
          <p:cNvSpPr/>
          <p:nvPr/>
        </p:nvSpPr>
        <p:spPr>
          <a:xfrm>
            <a:off x="9909397" y="325447"/>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3"/>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79" name="Google Shape;1679;p31"/>
          <p:cNvGrpSpPr/>
          <p:nvPr/>
        </p:nvGrpSpPr>
        <p:grpSpPr>
          <a:xfrm rot="-2558675">
            <a:off x="1582481" y="5201678"/>
            <a:ext cx="1593050" cy="1566939"/>
            <a:chOff x="10354423" y="92326"/>
            <a:chExt cx="1601914" cy="1575434"/>
          </a:xfrm>
        </p:grpSpPr>
        <p:sp>
          <p:nvSpPr>
            <p:cNvPr id="1680" name="Google Shape;1680;p31"/>
            <p:cNvSpPr/>
            <p:nvPr/>
          </p:nvSpPr>
          <p:spPr>
            <a:xfrm>
              <a:off x="10354423" y="92326"/>
              <a:ext cx="1601914" cy="1575434"/>
            </a:xfrm>
            <a:custGeom>
              <a:rect b="b" l="l" r="r" t="t"/>
              <a:pathLst>
                <a:path extrusionOk="0" h="1575434" w="1601914">
                  <a:moveTo>
                    <a:pt x="436531" y="26289"/>
                  </a:moveTo>
                  <a:lnTo>
                    <a:pt x="1343692" y="915638"/>
                  </a:lnTo>
                  <a:lnTo>
                    <a:pt x="1570768" y="1138333"/>
                  </a:lnTo>
                  <a:lnTo>
                    <a:pt x="1601914" y="1300067"/>
                  </a:lnTo>
                  <a:lnTo>
                    <a:pt x="1434751" y="1276922"/>
                  </a:lnTo>
                  <a:lnTo>
                    <a:pt x="1465802" y="1438751"/>
                  </a:lnTo>
                  <a:lnTo>
                    <a:pt x="1299972" y="1414272"/>
                  </a:lnTo>
                  <a:lnTo>
                    <a:pt x="1331690" y="1575435"/>
                  </a:lnTo>
                  <a:lnTo>
                    <a:pt x="1163479" y="1553432"/>
                  </a:lnTo>
                  <a:lnTo>
                    <a:pt x="33719" y="445865"/>
                  </a:lnTo>
                  <a:lnTo>
                    <a:pt x="0" y="277749"/>
                  </a:lnTo>
                  <a:lnTo>
                    <a:pt x="165449" y="302609"/>
                  </a:lnTo>
                  <a:lnTo>
                    <a:pt x="131826" y="143351"/>
                  </a:lnTo>
                  <a:lnTo>
                    <a:pt x="298228" y="167259"/>
                  </a:lnTo>
                  <a:lnTo>
                    <a:pt x="272510" y="0"/>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1" name="Google Shape;1681;p31"/>
            <p:cNvGrpSpPr/>
            <p:nvPr/>
          </p:nvGrpSpPr>
          <p:grpSpPr>
            <a:xfrm>
              <a:off x="10369092" y="110424"/>
              <a:ext cx="1412367" cy="1542002"/>
              <a:chOff x="10369092" y="110424"/>
              <a:chExt cx="1412367" cy="1542002"/>
            </a:xfrm>
          </p:grpSpPr>
          <p:sp>
            <p:nvSpPr>
              <p:cNvPr id="1682" name="Google Shape;1682;p31"/>
              <p:cNvSpPr/>
              <p:nvPr/>
            </p:nvSpPr>
            <p:spPr>
              <a:xfrm>
                <a:off x="10369092" y="373600"/>
                <a:ext cx="67151" cy="199834"/>
              </a:xfrm>
              <a:custGeom>
                <a:rect b="b" l="l" r="r" t="t"/>
                <a:pathLst>
                  <a:path extrusionOk="0" h="199834" w="67151">
                    <a:moveTo>
                      <a:pt x="67151" y="7906"/>
                    </a:moveTo>
                    <a:lnTo>
                      <a:pt x="4476" y="0"/>
                    </a:lnTo>
                    <a:lnTo>
                      <a:pt x="0" y="69628"/>
                    </a:lnTo>
                    <a:lnTo>
                      <a:pt x="18859" y="164687"/>
                    </a:lnTo>
                    <a:lnTo>
                      <a:pt x="54769" y="19983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3" name="Google Shape;1683;p31"/>
              <p:cNvSpPr/>
              <p:nvPr/>
            </p:nvSpPr>
            <p:spPr>
              <a:xfrm>
                <a:off x="10854296" y="230058"/>
                <a:ext cx="109918" cy="824769"/>
              </a:xfrm>
              <a:custGeom>
                <a:rect b="b" l="l" r="r" t="t"/>
                <a:pathLst>
                  <a:path extrusionOk="0" h="824769" w="109918">
                    <a:moveTo>
                      <a:pt x="49339" y="0"/>
                    </a:moveTo>
                    <a:lnTo>
                      <a:pt x="0" y="765429"/>
                    </a:lnTo>
                    <a:lnTo>
                      <a:pt x="60579" y="824770"/>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4" name="Google Shape;1684;p31"/>
              <p:cNvSpPr/>
              <p:nvPr/>
            </p:nvSpPr>
            <p:spPr>
              <a:xfrm>
                <a:off x="11507901" y="870900"/>
                <a:ext cx="109918" cy="781526"/>
              </a:xfrm>
              <a:custGeom>
                <a:rect b="b" l="l" r="r" t="t"/>
                <a:pathLst>
                  <a:path extrusionOk="0" h="781526" w="109918">
                    <a:moveTo>
                      <a:pt x="49339" y="0"/>
                    </a:moveTo>
                    <a:lnTo>
                      <a:pt x="0" y="765334"/>
                    </a:lnTo>
                    <a:lnTo>
                      <a:pt x="10096" y="775240"/>
                    </a:lnTo>
                    <a:lnTo>
                      <a:pt x="63341" y="781526"/>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31"/>
              <p:cNvSpPr/>
              <p:nvPr/>
            </p:nvSpPr>
            <p:spPr>
              <a:xfrm>
                <a:off x="10526921" y="246155"/>
                <a:ext cx="91535" cy="487679"/>
              </a:xfrm>
              <a:custGeom>
                <a:rect b="b" l="l" r="r" t="t"/>
                <a:pathLst>
                  <a:path extrusionOk="0" h="487679" w="91535">
                    <a:moveTo>
                      <a:pt x="91536" y="7906"/>
                    </a:moveTo>
                    <a:lnTo>
                      <a:pt x="28861" y="0"/>
                    </a:lnTo>
                    <a:lnTo>
                      <a:pt x="0" y="428339"/>
                    </a:lnTo>
                    <a:lnTo>
                      <a:pt x="60579" y="48768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31"/>
              <p:cNvSpPr/>
              <p:nvPr/>
            </p:nvSpPr>
            <p:spPr>
              <a:xfrm>
                <a:off x="11017935" y="390554"/>
                <a:ext cx="108870" cy="823626"/>
              </a:xfrm>
              <a:custGeom>
                <a:rect b="b" l="l" r="r" t="t"/>
                <a:pathLst>
                  <a:path extrusionOk="0" h="823626" w="108870">
                    <a:moveTo>
                      <a:pt x="49435" y="0"/>
                    </a:moveTo>
                    <a:lnTo>
                      <a:pt x="0" y="765334"/>
                    </a:lnTo>
                    <a:lnTo>
                      <a:pt x="59436" y="823627"/>
                    </a:lnTo>
                    <a:lnTo>
                      <a:pt x="108871"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31"/>
              <p:cNvSpPr/>
              <p:nvPr/>
            </p:nvSpPr>
            <p:spPr>
              <a:xfrm>
                <a:off x="11691067" y="1031301"/>
                <a:ext cx="90392" cy="491204"/>
              </a:xfrm>
              <a:custGeom>
                <a:rect b="b" l="l" r="r" t="t"/>
                <a:pathLst>
                  <a:path extrusionOk="0" h="491204" w="90392">
                    <a:moveTo>
                      <a:pt x="29813" y="0"/>
                    </a:moveTo>
                    <a:lnTo>
                      <a:pt x="0" y="481013"/>
                    </a:lnTo>
                    <a:lnTo>
                      <a:pt x="5905" y="481679"/>
                    </a:lnTo>
                    <a:lnTo>
                      <a:pt x="62579" y="491204"/>
                    </a:lnTo>
                    <a:lnTo>
                      <a:pt x="90392"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31"/>
              <p:cNvSpPr/>
              <p:nvPr/>
            </p:nvSpPr>
            <p:spPr>
              <a:xfrm>
                <a:off x="10690656" y="110424"/>
                <a:ext cx="109918" cy="783907"/>
              </a:xfrm>
              <a:custGeom>
                <a:rect b="b" l="l" r="r" t="t"/>
                <a:pathLst>
                  <a:path extrusionOk="0" h="783907" w="109918">
                    <a:moveTo>
                      <a:pt x="99822" y="8668"/>
                    </a:moveTo>
                    <a:lnTo>
                      <a:pt x="46673" y="0"/>
                    </a:lnTo>
                    <a:lnTo>
                      <a:pt x="0" y="724567"/>
                    </a:lnTo>
                    <a:lnTo>
                      <a:pt x="60484" y="783907"/>
                    </a:lnTo>
                    <a:lnTo>
                      <a:pt x="109919" y="1857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31"/>
              <p:cNvSpPr/>
              <p:nvPr/>
            </p:nvSpPr>
            <p:spPr>
              <a:xfrm>
                <a:off x="11345309" y="711451"/>
                <a:ext cx="108775" cy="823626"/>
              </a:xfrm>
              <a:custGeom>
                <a:rect b="b" l="l" r="r" t="t"/>
                <a:pathLst>
                  <a:path extrusionOk="0" h="823626" w="108775">
                    <a:moveTo>
                      <a:pt x="49435" y="0"/>
                    </a:moveTo>
                    <a:lnTo>
                      <a:pt x="0" y="765429"/>
                    </a:lnTo>
                    <a:lnTo>
                      <a:pt x="59436" y="823627"/>
                    </a:lnTo>
                    <a:lnTo>
                      <a:pt x="108775"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0" name="Google Shape;1690;p31"/>
              <p:cNvSpPr/>
              <p:nvPr/>
            </p:nvSpPr>
            <p:spPr>
              <a:xfrm>
                <a:off x="11181670" y="551051"/>
                <a:ext cx="108775" cy="823626"/>
              </a:xfrm>
              <a:custGeom>
                <a:rect b="b" l="l" r="r" t="t"/>
                <a:pathLst>
                  <a:path extrusionOk="0" h="823626" w="108775">
                    <a:moveTo>
                      <a:pt x="49339" y="0"/>
                    </a:moveTo>
                    <a:lnTo>
                      <a:pt x="0" y="765334"/>
                    </a:lnTo>
                    <a:lnTo>
                      <a:pt x="59436" y="823627"/>
                    </a:lnTo>
                    <a:lnTo>
                      <a:pt x="108775" y="5819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694" name="Shape 1694"/>
        <p:cNvGrpSpPr/>
        <p:nvPr/>
      </p:nvGrpSpPr>
      <p:grpSpPr>
        <a:xfrm>
          <a:off x="0" y="0"/>
          <a:ext cx="0" cy="0"/>
          <a:chOff x="0" y="0"/>
          <a:chExt cx="0" cy="0"/>
        </a:xfrm>
      </p:grpSpPr>
      <p:sp>
        <p:nvSpPr>
          <p:cNvPr id="1695" name="Google Shape;1695;p32"/>
          <p:cNvSpPr/>
          <p:nvPr/>
        </p:nvSpPr>
        <p:spPr>
          <a:xfrm rot="1178">
            <a:off x="2565300" y="4972638"/>
            <a:ext cx="2626800" cy="636900"/>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2"/>
          <p:cNvSpPr txBox="1"/>
          <p:nvPr>
            <p:ph type="title"/>
          </p:nvPr>
        </p:nvSpPr>
        <p:spPr>
          <a:xfrm>
            <a:off x="2565200" y="1949375"/>
            <a:ext cx="5626800" cy="89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sz="6000"/>
              <a:t>THANK YOU!</a:t>
            </a:r>
            <a:endParaRPr sz="6000"/>
          </a:p>
        </p:txBody>
      </p:sp>
      <p:sp>
        <p:nvSpPr>
          <p:cNvPr id="1697" name="Google Shape;1697;p32"/>
          <p:cNvSpPr/>
          <p:nvPr/>
        </p:nvSpPr>
        <p:spPr>
          <a:xfrm>
            <a:off x="3772665" y="5094790"/>
            <a:ext cx="181070" cy="392601"/>
          </a:xfrm>
          <a:custGeom>
            <a:rect b="b" l="l" r="r" t="t"/>
            <a:pathLst>
              <a:path extrusionOk="0" h="17146" w="7907">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accent4"/>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98" name="Google Shape;1698;p32"/>
          <p:cNvGrpSpPr/>
          <p:nvPr/>
        </p:nvGrpSpPr>
        <p:grpSpPr>
          <a:xfrm>
            <a:off x="4305768" y="5085139"/>
            <a:ext cx="411849" cy="411917"/>
            <a:chOff x="5162200" y="4097750"/>
            <a:chExt cx="338385" cy="338414"/>
          </a:xfrm>
        </p:grpSpPr>
        <p:sp>
          <p:nvSpPr>
            <p:cNvPr id="1699" name="Google Shape;1699;p32"/>
            <p:cNvSpPr/>
            <p:nvPr/>
          </p:nvSpPr>
          <p:spPr>
            <a:xfrm>
              <a:off x="5162200" y="4097750"/>
              <a:ext cx="338385" cy="338414"/>
            </a:xfrm>
            <a:custGeom>
              <a:rect b="b" l="l" r="r" t="t"/>
              <a:pathLst>
                <a:path extrusionOk="0" h="11843" w="11842">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accent4"/>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32"/>
            <p:cNvSpPr/>
            <p:nvPr/>
          </p:nvSpPr>
          <p:spPr>
            <a:xfrm>
              <a:off x="5245127" y="4179731"/>
              <a:ext cx="173507" cy="174450"/>
            </a:xfrm>
            <a:custGeom>
              <a:rect b="b" l="l" r="r" t="t"/>
              <a:pathLst>
                <a:path extrusionOk="0" h="6105" w="6072">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accent4"/>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32"/>
            <p:cNvSpPr/>
            <p:nvPr/>
          </p:nvSpPr>
          <p:spPr>
            <a:xfrm>
              <a:off x="5401436" y="4155900"/>
              <a:ext cx="41034" cy="41005"/>
            </a:xfrm>
            <a:custGeom>
              <a:rect b="b" l="l" r="r" t="t"/>
              <a:pathLst>
                <a:path extrusionOk="0" h="1435" w="1436">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accent4"/>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02" name="Google Shape;1702;p32"/>
          <p:cNvSpPr/>
          <p:nvPr/>
        </p:nvSpPr>
        <p:spPr>
          <a:xfrm>
            <a:off x="3039775" y="5136173"/>
            <a:ext cx="380848" cy="309834"/>
          </a:xfrm>
          <a:custGeom>
            <a:rect b="b" l="l" r="r" t="t"/>
            <a:pathLst>
              <a:path extrusionOk="0" h="13378" w="16446">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accent4"/>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32"/>
          <p:cNvSpPr txBox="1"/>
          <p:nvPr>
            <p:ph idx="1" type="body"/>
          </p:nvPr>
        </p:nvSpPr>
        <p:spPr>
          <a:xfrm>
            <a:off x="2565300" y="3007400"/>
            <a:ext cx="5581500" cy="18024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b="1" lang="en"/>
              <a:t>Do you have any questions?</a:t>
            </a:r>
            <a:endParaRPr b="1"/>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hello@mail.com</a:t>
            </a:r>
            <a:endParaRPr/>
          </a:p>
          <a:p>
            <a:pPr indent="0" lvl="0" marL="0" rtl="0" algn="l">
              <a:lnSpc>
                <a:spcPct val="100000"/>
              </a:lnSpc>
              <a:spcBef>
                <a:spcPts val="0"/>
              </a:spcBef>
              <a:spcAft>
                <a:spcPts val="0"/>
              </a:spcAft>
              <a:buNone/>
            </a:pPr>
            <a:r>
              <a:rPr lang="en"/>
              <a:t>555-111-222</a:t>
            </a:r>
            <a:endParaRPr/>
          </a:p>
          <a:p>
            <a:pPr indent="0" lvl="0" marL="0" rtl="0" algn="l">
              <a:lnSpc>
                <a:spcPct val="100000"/>
              </a:lnSpc>
              <a:spcBef>
                <a:spcPts val="0"/>
              </a:spcBef>
              <a:spcAft>
                <a:spcPts val="0"/>
              </a:spcAft>
              <a:buNone/>
            </a:pPr>
            <a:r>
              <a:rPr lang="en"/>
              <a:t>mydomain.com</a:t>
            </a:r>
            <a:endParaRPr/>
          </a:p>
          <a:p>
            <a:pPr indent="0" lvl="0" marL="0" rtl="0" algn="l">
              <a:lnSpc>
                <a:spcPct val="100000"/>
              </a:lnSpc>
              <a:spcBef>
                <a:spcPts val="0"/>
              </a:spcBef>
              <a:spcAft>
                <a:spcPts val="0"/>
              </a:spcAft>
              <a:buNone/>
            </a:pPr>
            <a:r>
              <a:t/>
            </a:r>
            <a:endParaRPr/>
          </a:p>
        </p:txBody>
      </p:sp>
      <p:sp>
        <p:nvSpPr>
          <p:cNvPr id="1704" name="Google Shape;1704;p32"/>
          <p:cNvSpPr/>
          <p:nvPr/>
        </p:nvSpPr>
        <p:spPr>
          <a:xfrm>
            <a:off x="821171" y="525677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5" name="Google Shape;1705;p32"/>
          <p:cNvSpPr/>
          <p:nvPr/>
        </p:nvSpPr>
        <p:spPr>
          <a:xfrm>
            <a:off x="10255547" y="4809947"/>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2"/>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6" name="Google Shape;1706;p32"/>
          <p:cNvGrpSpPr/>
          <p:nvPr/>
        </p:nvGrpSpPr>
        <p:grpSpPr>
          <a:xfrm rot="-2135258">
            <a:off x="1023567" y="910130"/>
            <a:ext cx="2159036" cy="556119"/>
            <a:chOff x="2225729" y="3287904"/>
            <a:chExt cx="2158841" cy="556069"/>
          </a:xfrm>
        </p:grpSpPr>
        <p:sp>
          <p:nvSpPr>
            <p:cNvPr id="1707" name="Google Shape;1707;p32"/>
            <p:cNvSpPr/>
            <p:nvPr/>
          </p:nvSpPr>
          <p:spPr>
            <a:xfrm>
              <a:off x="2225729" y="3287904"/>
              <a:ext cx="2158841" cy="556069"/>
            </a:xfrm>
            <a:custGeom>
              <a:rect b="b" l="l" r="r" t="t"/>
              <a:pathLst>
                <a:path extrusionOk="0" h="556069" w="2158841">
                  <a:moveTo>
                    <a:pt x="0" y="8477"/>
                  </a:moveTo>
                  <a:lnTo>
                    <a:pt x="2096" y="556070"/>
                  </a:lnTo>
                  <a:lnTo>
                    <a:pt x="1254157" y="551212"/>
                  </a:lnTo>
                  <a:lnTo>
                    <a:pt x="1876425" y="548735"/>
                  </a:lnTo>
                  <a:cubicBezTo>
                    <a:pt x="1878711" y="520351"/>
                    <a:pt x="1881854" y="484727"/>
                    <a:pt x="1883093" y="474536"/>
                  </a:cubicBezTo>
                  <a:cubicBezTo>
                    <a:pt x="1892141" y="402241"/>
                    <a:pt x="1949768" y="395097"/>
                    <a:pt x="1974913" y="340424"/>
                  </a:cubicBezTo>
                  <a:cubicBezTo>
                    <a:pt x="1989392" y="308991"/>
                    <a:pt x="2003584" y="205454"/>
                    <a:pt x="2009108" y="168402"/>
                  </a:cubicBezTo>
                  <a:cubicBezTo>
                    <a:pt x="2020253" y="94488"/>
                    <a:pt x="2088547" y="114014"/>
                    <a:pt x="2124266" y="86106"/>
                  </a:cubicBezTo>
                  <a:cubicBezTo>
                    <a:pt x="2135886" y="77057"/>
                    <a:pt x="2148364" y="40767"/>
                    <a:pt x="2158842" y="0"/>
                  </a:cubicBezTo>
                  <a:lnTo>
                    <a:pt x="1201007" y="3715"/>
                  </a:lnTo>
                  <a:lnTo>
                    <a:pt x="0" y="8477"/>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32"/>
            <p:cNvSpPr/>
            <p:nvPr/>
          </p:nvSpPr>
          <p:spPr>
            <a:xfrm>
              <a:off x="2485286" y="3412396"/>
              <a:ext cx="307085" cy="307085"/>
            </a:xfrm>
            <a:custGeom>
              <a:rect b="b" l="l" r="r" t="t"/>
              <a:pathLst>
                <a:path extrusionOk="0" h="307085" w="307085">
                  <a:moveTo>
                    <a:pt x="0" y="307086"/>
                  </a:moveTo>
                  <a:cubicBezTo>
                    <a:pt x="0" y="307086"/>
                    <a:pt x="76962" y="230314"/>
                    <a:pt x="76962" y="153543"/>
                  </a:cubicBezTo>
                  <a:cubicBezTo>
                    <a:pt x="76962" y="76771"/>
                    <a:pt x="0" y="0"/>
                    <a:pt x="0" y="0"/>
                  </a:cubicBezTo>
                  <a:cubicBezTo>
                    <a:pt x="0" y="0"/>
                    <a:pt x="76772"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772" y="230124"/>
                    <a:pt x="0" y="307086"/>
                    <a:pt x="0" y="307086"/>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32"/>
            <p:cNvSpPr/>
            <p:nvPr/>
          </p:nvSpPr>
          <p:spPr>
            <a:xfrm>
              <a:off x="3011828" y="3348769"/>
              <a:ext cx="434339" cy="434340"/>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32"/>
            <p:cNvSpPr/>
            <p:nvPr/>
          </p:nvSpPr>
          <p:spPr>
            <a:xfrm>
              <a:off x="3665433" y="3412396"/>
              <a:ext cx="307086" cy="307085"/>
            </a:xfrm>
            <a:custGeom>
              <a:rect b="b" l="l" r="r" t="t"/>
              <a:pathLst>
                <a:path extrusionOk="0" h="307085" w="307086">
                  <a:moveTo>
                    <a:pt x="0" y="307086"/>
                  </a:moveTo>
                  <a:cubicBezTo>
                    <a:pt x="0" y="307086"/>
                    <a:pt x="76962" y="230314"/>
                    <a:pt x="76962" y="153543"/>
                  </a:cubicBezTo>
                  <a:cubicBezTo>
                    <a:pt x="76962" y="76771"/>
                    <a:pt x="0" y="0"/>
                    <a:pt x="0" y="0"/>
                  </a:cubicBezTo>
                  <a:cubicBezTo>
                    <a:pt x="0" y="0"/>
                    <a:pt x="76771"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867" y="230124"/>
                    <a:pt x="0" y="307086"/>
                    <a:pt x="0" y="307086"/>
                  </a:cubicBez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4" name="Shape 1714"/>
        <p:cNvGrpSpPr/>
        <p:nvPr/>
      </p:nvGrpSpPr>
      <p:grpSpPr>
        <a:xfrm>
          <a:off x="0" y="0"/>
          <a:ext cx="0" cy="0"/>
          <a:chOff x="0" y="0"/>
          <a:chExt cx="0" cy="0"/>
        </a:xfrm>
      </p:grpSpPr>
      <p:sp>
        <p:nvSpPr>
          <p:cNvPr id="1715" name="Google Shape;1715;p33"/>
          <p:cNvSpPr txBox="1"/>
          <p:nvPr>
            <p:ph idx="1" type="subTitle"/>
          </p:nvPr>
        </p:nvSpPr>
        <p:spPr>
          <a:xfrm>
            <a:off x="2187000" y="2682863"/>
            <a:ext cx="7818000" cy="9453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
              <a:t>Anna Smith.</a:t>
            </a:r>
            <a:endParaRPr/>
          </a:p>
        </p:txBody>
      </p:sp>
      <p:sp>
        <p:nvSpPr>
          <p:cNvPr id="1716" name="Google Shape;1716;p33"/>
          <p:cNvSpPr txBox="1"/>
          <p:nvPr>
            <p:ph idx="2" type="subTitle"/>
          </p:nvPr>
        </p:nvSpPr>
        <p:spPr>
          <a:xfrm>
            <a:off x="3914250" y="3585963"/>
            <a:ext cx="4363500" cy="298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You have successfully completed</a:t>
            </a:r>
            <a:endParaRPr/>
          </a:p>
        </p:txBody>
      </p:sp>
      <p:sp>
        <p:nvSpPr>
          <p:cNvPr id="1717" name="Google Shape;1717;p33"/>
          <p:cNvSpPr txBox="1"/>
          <p:nvPr>
            <p:ph idx="3" type="title"/>
          </p:nvPr>
        </p:nvSpPr>
        <p:spPr>
          <a:xfrm>
            <a:off x="415650" y="3932264"/>
            <a:ext cx="11360700" cy="977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This course.</a:t>
            </a:r>
            <a:endParaRPr/>
          </a:p>
        </p:txBody>
      </p:sp>
      <p:sp>
        <p:nvSpPr>
          <p:cNvPr id="1718" name="Google Shape;1718;p33"/>
          <p:cNvSpPr txBox="1"/>
          <p:nvPr>
            <p:ph idx="4" type="subTitle"/>
          </p:nvPr>
        </p:nvSpPr>
        <p:spPr>
          <a:xfrm>
            <a:off x="3914250" y="4957578"/>
            <a:ext cx="4363500" cy="378900"/>
          </a:xfrm>
          <a:prstGeom prst="rect">
            <a:avLst/>
          </a:prstGeom>
          <a:solidFill>
            <a:schemeClr val="accent3"/>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121900" lIns="121900" spcFirstLastPara="1" rIns="121900" wrap="square" tIns="121900">
            <a:noAutofit/>
          </a:bodyPr>
          <a:lstStyle/>
          <a:p>
            <a:pPr indent="0" lvl="0" marL="0" rtl="0" algn="ctr">
              <a:spcBef>
                <a:spcPts val="0"/>
              </a:spcBef>
              <a:spcAft>
                <a:spcPts val="0"/>
              </a:spcAft>
              <a:buNone/>
            </a:pPr>
            <a:r>
              <a:rPr i="0" lang="en"/>
              <a:t>Congratulations!</a:t>
            </a:r>
            <a:endParaRPr i="0"/>
          </a:p>
        </p:txBody>
      </p:sp>
      <p:pic>
        <p:nvPicPr>
          <p:cNvPr id="1719" name="Google Shape;1719;p33"/>
          <p:cNvPicPr preferRelativeResize="0"/>
          <p:nvPr/>
        </p:nvPicPr>
        <p:blipFill>
          <a:blip r:embed="rId3">
            <a:alphaModFix/>
          </a:blip>
          <a:stretch>
            <a:fillRect/>
          </a:stretch>
        </p:blipFill>
        <p:spPr>
          <a:xfrm>
            <a:off x="8539774" y="5069650"/>
            <a:ext cx="2097249" cy="1426502"/>
          </a:xfrm>
          <a:prstGeom prst="rect">
            <a:avLst/>
          </a:prstGeom>
          <a:noFill/>
          <a:ln>
            <a:noFill/>
          </a:ln>
          <a:effectLst>
            <a:outerShdw rotWithShape="0" algn="bl">
              <a:srgbClr val="000000"/>
            </a:outerShdw>
          </a:effectLst>
        </p:spPr>
      </p:pic>
      <p:sp>
        <p:nvSpPr>
          <p:cNvPr id="1720" name="Google Shape;1720;p33"/>
          <p:cNvSpPr txBox="1"/>
          <p:nvPr>
            <p:ph idx="5" type="subTitle"/>
          </p:nvPr>
        </p:nvSpPr>
        <p:spPr>
          <a:xfrm>
            <a:off x="996875" y="5847088"/>
            <a:ext cx="2981100" cy="298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Date</a:t>
            </a:r>
            <a:endParaRPr/>
          </a:p>
        </p:txBody>
      </p:sp>
      <p:sp>
        <p:nvSpPr>
          <p:cNvPr id="1721" name="Google Shape;1721;p33"/>
          <p:cNvSpPr txBox="1"/>
          <p:nvPr>
            <p:ph idx="6" type="subTitle"/>
          </p:nvPr>
        </p:nvSpPr>
        <p:spPr>
          <a:xfrm>
            <a:off x="8214050" y="5847088"/>
            <a:ext cx="2981100" cy="298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Signature</a:t>
            </a:r>
            <a:endParaRPr/>
          </a:p>
        </p:txBody>
      </p:sp>
      <p:sp>
        <p:nvSpPr>
          <p:cNvPr id="1722" name="Google Shape;1722;p33"/>
          <p:cNvSpPr txBox="1"/>
          <p:nvPr>
            <p:ph idx="7" type="subTitle"/>
          </p:nvPr>
        </p:nvSpPr>
        <p:spPr>
          <a:xfrm>
            <a:off x="996875" y="5548888"/>
            <a:ext cx="2981100" cy="2982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03/05/2023</a:t>
            </a:r>
            <a:endParaRPr/>
          </a:p>
        </p:txBody>
      </p:sp>
      <p:sp>
        <p:nvSpPr>
          <p:cNvPr id="1723" name="Google Shape;1723;p33"/>
          <p:cNvSpPr/>
          <p:nvPr/>
        </p:nvSpPr>
        <p:spPr>
          <a:xfrm rot="-121215">
            <a:off x="304950" y="1304635"/>
            <a:ext cx="11582099" cy="697944"/>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3"/>
          <p:cNvSpPr/>
          <p:nvPr/>
        </p:nvSpPr>
        <p:spPr>
          <a:xfrm rot="-120708">
            <a:off x="466665" y="1414869"/>
            <a:ext cx="11182283" cy="472305"/>
          </a:xfrm>
          <a:prstGeom prst="rect">
            <a:avLst/>
          </a:prstGeom>
        </p:spPr>
        <p:txBody>
          <a:bodyPr>
            <a:prstTxWarp prst="textPlain"/>
          </a:bodyPr>
          <a:lstStyle/>
          <a:p>
            <a:pPr lvl="0" algn="ctr"/>
            <a:r>
              <a:rPr b="0" i="0">
                <a:ln cap="flat" cmpd="sng" w="19050">
                  <a:solidFill>
                    <a:schemeClr val="dk1"/>
                  </a:solidFill>
                  <a:prstDash val="solid"/>
                  <a:round/>
                  <a:headEnd len="sm" w="sm" type="none"/>
                  <a:tailEnd len="sm" w="sm" type="none"/>
                </a:ln>
                <a:solidFill>
                  <a:schemeClr val="accent4"/>
                </a:solidFill>
                <a:latin typeface="Archivo Black"/>
              </a:rPr>
              <a:t>CERTIFICATE OF COMPLETION</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8" name="Shape 1728"/>
        <p:cNvGrpSpPr/>
        <p:nvPr/>
      </p:nvGrpSpPr>
      <p:grpSpPr>
        <a:xfrm>
          <a:off x="0" y="0"/>
          <a:ext cx="0" cy="0"/>
          <a:chOff x="0" y="0"/>
          <a:chExt cx="0" cy="0"/>
        </a:xfrm>
      </p:grpSpPr>
      <p:sp>
        <p:nvSpPr>
          <p:cNvPr id="1729" name="Google Shape;1729;p34"/>
          <p:cNvSpPr txBox="1"/>
          <p:nvPr>
            <p:ph idx="2" type="title"/>
          </p:nvPr>
        </p:nvSpPr>
        <p:spPr>
          <a:xfrm>
            <a:off x="380025" y="1430150"/>
            <a:ext cx="3164700" cy="541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ANNOUNCEMENTS</a:t>
            </a:r>
            <a:endParaRPr/>
          </a:p>
        </p:txBody>
      </p:sp>
      <p:sp>
        <p:nvSpPr>
          <p:cNvPr id="1730" name="Google Shape;1730;p34"/>
          <p:cNvSpPr txBox="1"/>
          <p:nvPr>
            <p:ph idx="3" type="title"/>
          </p:nvPr>
        </p:nvSpPr>
        <p:spPr>
          <a:xfrm>
            <a:off x="3801150" y="1430150"/>
            <a:ext cx="4605000" cy="541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QUOTE OF THE DAY</a:t>
            </a:r>
            <a:endParaRPr/>
          </a:p>
        </p:txBody>
      </p:sp>
      <p:sp>
        <p:nvSpPr>
          <p:cNvPr id="1731" name="Google Shape;1731;p34"/>
          <p:cNvSpPr txBox="1"/>
          <p:nvPr>
            <p:ph idx="4" type="title"/>
          </p:nvPr>
        </p:nvSpPr>
        <p:spPr>
          <a:xfrm>
            <a:off x="3793500" y="4084300"/>
            <a:ext cx="4605000" cy="541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WOULD YOU RATHER…?</a:t>
            </a:r>
            <a:endParaRPr/>
          </a:p>
        </p:txBody>
      </p:sp>
      <p:sp>
        <p:nvSpPr>
          <p:cNvPr id="1732" name="Google Shape;1732;p34"/>
          <p:cNvSpPr txBox="1"/>
          <p:nvPr>
            <p:ph idx="5" type="title"/>
          </p:nvPr>
        </p:nvSpPr>
        <p:spPr>
          <a:xfrm>
            <a:off x="8647425" y="1430150"/>
            <a:ext cx="3164700" cy="541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CHECK LIST</a:t>
            </a:r>
            <a:endParaRPr/>
          </a:p>
        </p:txBody>
      </p:sp>
      <p:sp>
        <p:nvSpPr>
          <p:cNvPr id="1733" name="Google Shape;1733;p34"/>
          <p:cNvSpPr txBox="1"/>
          <p:nvPr>
            <p:ph idx="1" type="subTitle"/>
          </p:nvPr>
        </p:nvSpPr>
        <p:spPr>
          <a:xfrm>
            <a:off x="380025" y="2160250"/>
            <a:ext cx="3164700" cy="3972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Lorem ipsum dolor sit amet, consectetuer adipiscing elit. </a:t>
            </a:r>
            <a:endParaRPr/>
          </a:p>
          <a:p>
            <a:pPr indent="0" lvl="0" marL="0" rtl="0" algn="l">
              <a:spcBef>
                <a:spcPts val="0"/>
              </a:spcBef>
              <a:spcAft>
                <a:spcPts val="0"/>
              </a:spcAft>
              <a:buNone/>
            </a:pPr>
            <a:r>
              <a:rPr lang="en"/>
              <a:t>Aenean commodo ligula eget dolor.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Lorem ipsum dolor sit amet, consectetuer adipiscing elit. </a:t>
            </a:r>
            <a:endParaRPr/>
          </a:p>
          <a:p>
            <a:pPr indent="0" lvl="0" marL="0" rtl="0" algn="l">
              <a:spcBef>
                <a:spcPts val="0"/>
              </a:spcBef>
              <a:spcAft>
                <a:spcPts val="0"/>
              </a:spcAft>
              <a:buNone/>
            </a:pPr>
            <a:r>
              <a:rPr lang="en"/>
              <a:t>Aenean commodo ligula eget dolor. Aenean massa.</a:t>
            </a:r>
            <a:endParaRPr/>
          </a:p>
        </p:txBody>
      </p:sp>
      <p:sp>
        <p:nvSpPr>
          <p:cNvPr id="1734" name="Google Shape;1734;p34"/>
          <p:cNvSpPr/>
          <p:nvPr>
            <p:ph idx="6" type="pic"/>
          </p:nvPr>
        </p:nvSpPr>
        <p:spPr>
          <a:xfrm>
            <a:off x="4767325" y="4886025"/>
            <a:ext cx="1246800" cy="1246800"/>
          </a:xfrm>
          <a:prstGeom prst="rect">
            <a:avLst/>
          </a:prstGeom>
          <a:ln cap="flat" cmpd="sng" w="19050">
            <a:solidFill>
              <a:schemeClr val="accent5"/>
            </a:solidFill>
            <a:prstDash val="solid"/>
            <a:round/>
            <a:headEnd len="sm" w="sm" type="none"/>
            <a:tailEnd len="sm" w="sm" type="none"/>
          </a:ln>
        </p:spPr>
      </p:sp>
      <p:sp>
        <p:nvSpPr>
          <p:cNvPr id="1735" name="Google Shape;1735;p34"/>
          <p:cNvSpPr/>
          <p:nvPr>
            <p:ph idx="7" type="pic"/>
          </p:nvPr>
        </p:nvSpPr>
        <p:spPr>
          <a:xfrm>
            <a:off x="6177875" y="4886025"/>
            <a:ext cx="1246800" cy="1246800"/>
          </a:xfrm>
          <a:prstGeom prst="rect">
            <a:avLst/>
          </a:prstGeom>
          <a:ln cap="flat" cmpd="sng" w="19050">
            <a:solidFill>
              <a:schemeClr val="accent5"/>
            </a:solidFill>
            <a:prstDash val="solid"/>
            <a:round/>
            <a:headEnd len="sm" w="sm" type="none"/>
            <a:tailEnd len="sm" w="sm" type="none"/>
          </a:ln>
        </p:spPr>
      </p:sp>
      <p:sp>
        <p:nvSpPr>
          <p:cNvPr id="1736" name="Google Shape;1736;p34"/>
          <p:cNvSpPr txBox="1"/>
          <p:nvPr>
            <p:ph idx="8" type="subTitle"/>
          </p:nvPr>
        </p:nvSpPr>
        <p:spPr>
          <a:xfrm>
            <a:off x="5876775" y="2236450"/>
            <a:ext cx="2269200" cy="9918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r>
              <a:rPr lang="en"/>
              <a:t>Do the best you can until you know better. Then when you know better, do better.</a:t>
            </a:r>
            <a:endParaRPr/>
          </a:p>
        </p:txBody>
      </p:sp>
      <p:sp>
        <p:nvSpPr>
          <p:cNvPr id="1737" name="Google Shape;1737;p34"/>
          <p:cNvSpPr txBox="1"/>
          <p:nvPr>
            <p:ph idx="9" type="subTitle"/>
          </p:nvPr>
        </p:nvSpPr>
        <p:spPr>
          <a:xfrm>
            <a:off x="9191125" y="2160250"/>
            <a:ext cx="2495700" cy="39726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Something here.</a:t>
            </a:r>
            <a:endParaRPr/>
          </a:p>
          <a:p>
            <a:pPr indent="0" lvl="0" marL="0" rtl="0" algn="l">
              <a:spcBef>
                <a:spcPts val="0"/>
              </a:spcBef>
              <a:spcAft>
                <a:spcPts val="0"/>
              </a:spcAft>
              <a:buNone/>
            </a:pPr>
            <a:r>
              <a:rPr lang="en"/>
              <a:t>Something else here</a:t>
            </a:r>
            <a:endParaRPr/>
          </a:p>
          <a:p>
            <a:pPr indent="0" lvl="0" marL="0" rtl="0" algn="l">
              <a:spcBef>
                <a:spcPts val="0"/>
              </a:spcBef>
              <a:spcAft>
                <a:spcPts val="0"/>
              </a:spcAft>
              <a:buNone/>
            </a:pPr>
            <a:r>
              <a:rPr lang="en"/>
              <a:t>And a third thing here.</a:t>
            </a:r>
            <a:endParaRPr/>
          </a:p>
          <a:p>
            <a:pPr indent="0" lvl="0" marL="0" rtl="0" algn="l">
              <a:spcBef>
                <a:spcPts val="0"/>
              </a:spcBef>
              <a:spcAft>
                <a:spcPts val="0"/>
              </a:spcAft>
              <a:buNone/>
            </a:pPr>
            <a:r>
              <a:rPr lang="en"/>
              <a:t>Duplicate the check mark. </a:t>
            </a:r>
            <a:endParaRPr/>
          </a:p>
          <a:p>
            <a:pPr indent="0" lvl="0" marL="0" rtl="0" algn="l">
              <a:spcBef>
                <a:spcPts val="0"/>
              </a:spcBef>
              <a:spcAft>
                <a:spcPts val="0"/>
              </a:spcAft>
              <a:buNone/>
            </a:pPr>
            <a:r>
              <a:rPr lang="en"/>
              <a:t>And the check boxes.</a:t>
            </a:r>
            <a:endParaRPr/>
          </a:p>
          <a:p>
            <a:pPr indent="0" lvl="0" marL="0" rtl="0" algn="l">
              <a:spcBef>
                <a:spcPts val="0"/>
              </a:spcBef>
              <a:spcAft>
                <a:spcPts val="0"/>
              </a:spcAft>
              <a:buNone/>
            </a:pPr>
            <a:r>
              <a:t/>
            </a:r>
            <a:endParaRPr/>
          </a:p>
        </p:txBody>
      </p:sp>
      <p:sp>
        <p:nvSpPr>
          <p:cNvPr id="1738" name="Google Shape;1738;p34"/>
          <p:cNvSpPr/>
          <p:nvPr/>
        </p:nvSpPr>
        <p:spPr>
          <a:xfrm>
            <a:off x="8825647" y="2313518"/>
            <a:ext cx="288900" cy="288900"/>
          </a:xfrm>
          <a:prstGeom prst="frame">
            <a:avLst>
              <a:gd fmla="val 12269" name="adj1"/>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DE58B"/>
              </a:solidFill>
              <a:latin typeface="Calibri"/>
              <a:ea typeface="Calibri"/>
              <a:cs typeface="Calibri"/>
              <a:sym typeface="Calibri"/>
            </a:endParaRPr>
          </a:p>
        </p:txBody>
      </p:sp>
      <p:sp>
        <p:nvSpPr>
          <p:cNvPr id="1739" name="Google Shape;1739;p34"/>
          <p:cNvSpPr/>
          <p:nvPr/>
        </p:nvSpPr>
        <p:spPr>
          <a:xfrm>
            <a:off x="8825647" y="2702539"/>
            <a:ext cx="288900" cy="288900"/>
          </a:xfrm>
          <a:prstGeom prst="frame">
            <a:avLst>
              <a:gd fmla="val 12269" name="adj1"/>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DE58B"/>
              </a:solidFill>
              <a:latin typeface="Calibri"/>
              <a:ea typeface="Calibri"/>
              <a:cs typeface="Calibri"/>
              <a:sym typeface="Calibri"/>
            </a:endParaRPr>
          </a:p>
        </p:txBody>
      </p:sp>
      <p:sp>
        <p:nvSpPr>
          <p:cNvPr id="1740" name="Google Shape;1740;p34"/>
          <p:cNvSpPr/>
          <p:nvPr/>
        </p:nvSpPr>
        <p:spPr>
          <a:xfrm>
            <a:off x="8825647" y="3091560"/>
            <a:ext cx="288900" cy="288900"/>
          </a:xfrm>
          <a:prstGeom prst="frame">
            <a:avLst>
              <a:gd fmla="val 12269" name="adj1"/>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DE58B"/>
              </a:solidFill>
              <a:latin typeface="Calibri"/>
              <a:ea typeface="Calibri"/>
              <a:cs typeface="Calibri"/>
              <a:sym typeface="Calibri"/>
            </a:endParaRPr>
          </a:p>
        </p:txBody>
      </p:sp>
      <p:sp>
        <p:nvSpPr>
          <p:cNvPr id="1741" name="Google Shape;1741;p34"/>
          <p:cNvSpPr/>
          <p:nvPr/>
        </p:nvSpPr>
        <p:spPr>
          <a:xfrm>
            <a:off x="8825647" y="3480581"/>
            <a:ext cx="288900" cy="288900"/>
          </a:xfrm>
          <a:prstGeom prst="frame">
            <a:avLst>
              <a:gd fmla="val 12269" name="adj1"/>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DE58B"/>
              </a:solidFill>
              <a:latin typeface="Calibri"/>
              <a:ea typeface="Calibri"/>
              <a:cs typeface="Calibri"/>
              <a:sym typeface="Calibri"/>
            </a:endParaRPr>
          </a:p>
        </p:txBody>
      </p:sp>
      <p:sp>
        <p:nvSpPr>
          <p:cNvPr id="1742" name="Google Shape;1742;p34"/>
          <p:cNvSpPr/>
          <p:nvPr/>
        </p:nvSpPr>
        <p:spPr>
          <a:xfrm>
            <a:off x="8825647" y="4182423"/>
            <a:ext cx="288900" cy="288900"/>
          </a:xfrm>
          <a:prstGeom prst="frame">
            <a:avLst>
              <a:gd fmla="val 12269" name="adj1"/>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DE58B"/>
              </a:solidFill>
              <a:latin typeface="Calibri"/>
              <a:ea typeface="Calibri"/>
              <a:cs typeface="Calibri"/>
              <a:sym typeface="Calibri"/>
            </a:endParaRPr>
          </a:p>
        </p:txBody>
      </p:sp>
      <p:sp>
        <p:nvSpPr>
          <p:cNvPr id="1743" name="Google Shape;1743;p34"/>
          <p:cNvSpPr/>
          <p:nvPr/>
        </p:nvSpPr>
        <p:spPr>
          <a:xfrm>
            <a:off x="8838241" y="2229823"/>
            <a:ext cx="271917" cy="371476"/>
          </a:xfrm>
          <a:custGeom>
            <a:rect b="b" l="l" r="r" t="t"/>
            <a:pathLst>
              <a:path extrusionOk="0" h="830115" w="607635">
                <a:moveTo>
                  <a:pt x="519502" y="23947"/>
                </a:moveTo>
                <a:cubicBezTo>
                  <a:pt x="416632" y="232545"/>
                  <a:pt x="333765" y="449715"/>
                  <a:pt x="273757" y="674505"/>
                </a:cubicBezTo>
                <a:cubicBezTo>
                  <a:pt x="208035" y="581160"/>
                  <a:pt x="147075" y="485910"/>
                  <a:pt x="88972" y="387803"/>
                </a:cubicBezTo>
                <a:cubicBezTo>
                  <a:pt x="57540" y="335415"/>
                  <a:pt x="-24375" y="383040"/>
                  <a:pt x="7057" y="435428"/>
                </a:cubicBezTo>
                <a:cubicBezTo>
                  <a:pt x="83257" y="564015"/>
                  <a:pt x="165172" y="687840"/>
                  <a:pt x="253755" y="807855"/>
                </a:cubicBezTo>
                <a:cubicBezTo>
                  <a:pt x="276615" y="838335"/>
                  <a:pt x="330907" y="840240"/>
                  <a:pt x="340432" y="796425"/>
                </a:cubicBezTo>
                <a:cubicBezTo>
                  <a:pt x="400440" y="545918"/>
                  <a:pt x="487117" y="303030"/>
                  <a:pt x="602370" y="71572"/>
                </a:cubicBezTo>
                <a:cubicBezTo>
                  <a:pt x="629040" y="17280"/>
                  <a:pt x="547125" y="-30345"/>
                  <a:pt x="519502" y="239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FDE58B"/>
              </a:solidFill>
              <a:latin typeface="Calibri"/>
              <a:ea typeface="Calibri"/>
              <a:cs typeface="Calibri"/>
              <a:sym typeface="Calibri"/>
            </a:endParaRPr>
          </a:p>
        </p:txBody>
      </p:sp>
      <p:sp>
        <p:nvSpPr>
          <p:cNvPr id="1744" name="Google Shape;1744;p34"/>
          <p:cNvSpPr/>
          <p:nvPr/>
        </p:nvSpPr>
        <p:spPr>
          <a:xfrm>
            <a:off x="8834141" y="2619948"/>
            <a:ext cx="271917" cy="371476"/>
          </a:xfrm>
          <a:custGeom>
            <a:rect b="b" l="l" r="r" t="t"/>
            <a:pathLst>
              <a:path extrusionOk="0" h="830115" w="607635">
                <a:moveTo>
                  <a:pt x="519502" y="23947"/>
                </a:moveTo>
                <a:cubicBezTo>
                  <a:pt x="416632" y="232545"/>
                  <a:pt x="333765" y="449715"/>
                  <a:pt x="273757" y="674505"/>
                </a:cubicBezTo>
                <a:cubicBezTo>
                  <a:pt x="208035" y="581160"/>
                  <a:pt x="147075" y="485910"/>
                  <a:pt x="88972" y="387803"/>
                </a:cubicBezTo>
                <a:cubicBezTo>
                  <a:pt x="57540" y="335415"/>
                  <a:pt x="-24375" y="383040"/>
                  <a:pt x="7057" y="435428"/>
                </a:cubicBezTo>
                <a:cubicBezTo>
                  <a:pt x="83257" y="564015"/>
                  <a:pt x="165172" y="687840"/>
                  <a:pt x="253755" y="807855"/>
                </a:cubicBezTo>
                <a:cubicBezTo>
                  <a:pt x="276615" y="838335"/>
                  <a:pt x="330907" y="840240"/>
                  <a:pt x="340432" y="796425"/>
                </a:cubicBezTo>
                <a:cubicBezTo>
                  <a:pt x="400440" y="545918"/>
                  <a:pt x="487117" y="303030"/>
                  <a:pt x="602370" y="71572"/>
                </a:cubicBezTo>
                <a:cubicBezTo>
                  <a:pt x="629040" y="17280"/>
                  <a:pt x="547125" y="-30345"/>
                  <a:pt x="519502" y="239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FDE58B"/>
              </a:solidFill>
              <a:latin typeface="Calibri"/>
              <a:ea typeface="Calibri"/>
              <a:cs typeface="Calibri"/>
              <a:sym typeface="Calibri"/>
            </a:endParaRPr>
          </a:p>
        </p:txBody>
      </p:sp>
      <p:sp>
        <p:nvSpPr>
          <p:cNvPr id="1745" name="Google Shape;1745;p34"/>
          <p:cNvSpPr txBox="1"/>
          <p:nvPr/>
        </p:nvSpPr>
        <p:spPr>
          <a:xfrm>
            <a:off x="3878775" y="3259138"/>
            <a:ext cx="30000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chemeClr val="dk1"/>
                </a:solidFill>
                <a:latin typeface="Archivo Black"/>
                <a:ea typeface="Archivo Black"/>
                <a:cs typeface="Archivo Black"/>
                <a:sym typeface="Archivo Black"/>
              </a:rPr>
              <a:t>― </a:t>
            </a:r>
            <a:r>
              <a:rPr b="1" lang="en" sz="1050">
                <a:solidFill>
                  <a:schemeClr val="dk1"/>
                </a:solidFill>
                <a:latin typeface="Archivo Black"/>
                <a:ea typeface="Archivo Black"/>
                <a:cs typeface="Archivo Black"/>
                <a:sym typeface="Archivo Black"/>
              </a:rPr>
              <a:t>Maya Angelou</a:t>
            </a:r>
            <a:endParaRPr>
              <a:solidFill>
                <a:schemeClr val="dk1"/>
              </a:solidFill>
              <a:latin typeface="Archivo Black"/>
              <a:ea typeface="Archivo Black"/>
              <a:cs typeface="Archivo Black"/>
              <a:sym typeface="Archivo Black"/>
            </a:endParaRPr>
          </a:p>
        </p:txBody>
      </p:sp>
      <p:sp>
        <p:nvSpPr>
          <p:cNvPr id="1746" name="Google Shape;1746;p34"/>
          <p:cNvSpPr/>
          <p:nvPr/>
        </p:nvSpPr>
        <p:spPr>
          <a:xfrm rot="-120392">
            <a:off x="265860" y="169582"/>
            <a:ext cx="2493329" cy="627093"/>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4"/>
          <p:cNvSpPr/>
          <p:nvPr/>
        </p:nvSpPr>
        <p:spPr>
          <a:xfrm rot="-119991">
            <a:off x="411139" y="266792"/>
            <a:ext cx="2202698" cy="424320"/>
          </a:xfrm>
          <a:prstGeom prst="rect">
            <a:avLst/>
          </a:prstGeom>
        </p:spPr>
        <p:txBody>
          <a:bodyPr>
            <a:prstTxWarp prst="textPlain"/>
          </a:bodyPr>
          <a:lstStyle/>
          <a:p>
            <a:pPr lvl="0" algn="ctr"/>
            <a:r>
              <a:rPr b="0" i="0">
                <a:ln cap="flat" cmpd="sng" w="19050">
                  <a:solidFill>
                    <a:schemeClr val="dk1"/>
                  </a:solidFill>
                  <a:prstDash val="solid"/>
                  <a:round/>
                  <a:headEnd len="sm" w="sm" type="none"/>
                  <a:tailEnd len="sm" w="sm" type="none"/>
                </a:ln>
                <a:solidFill>
                  <a:schemeClr val="accent4"/>
                </a:solidFill>
                <a:latin typeface="Archivo Black"/>
              </a:rPr>
              <a:t>TODAY</a:t>
            </a:r>
          </a:p>
        </p:txBody>
      </p:sp>
      <p:sp>
        <p:nvSpPr>
          <p:cNvPr id="1748" name="Google Shape;1748;p34"/>
          <p:cNvSpPr/>
          <p:nvPr/>
        </p:nvSpPr>
        <p:spPr>
          <a:xfrm rot="-135737">
            <a:off x="2873903" y="334600"/>
            <a:ext cx="4073575" cy="627194"/>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749" name="Google Shape;1749;p34"/>
          <p:cNvSpPr/>
          <p:nvPr/>
        </p:nvSpPr>
        <p:spPr>
          <a:xfrm rot="-135620">
            <a:off x="3105793" y="434729"/>
            <a:ext cx="3675935" cy="424321"/>
          </a:xfrm>
          <a:prstGeom prst="rect">
            <a:avLst/>
          </a:prstGeom>
        </p:spPr>
        <p:txBody>
          <a:bodyPr>
            <a:prstTxWarp prst="textPlain"/>
          </a:bodyPr>
          <a:lstStyle/>
          <a:p>
            <a:pPr lvl="0" algn="ctr"/>
            <a:r>
              <a:rPr b="0" i="0">
                <a:ln cap="flat" cmpd="sng" w="19050">
                  <a:solidFill>
                    <a:schemeClr val="accent5"/>
                  </a:solidFill>
                  <a:prstDash val="solid"/>
                  <a:round/>
                  <a:headEnd len="sm" w="sm" type="none"/>
                  <a:tailEnd len="sm" w="sm" type="none"/>
                </a:ln>
                <a:solidFill>
                  <a:schemeClr val="accent3"/>
                </a:solidFill>
                <a:latin typeface="Archivo Black"/>
              </a:rPr>
              <a:t>IS MONDAY</a:t>
            </a:r>
          </a:p>
        </p:txBody>
      </p:sp>
      <p:sp>
        <p:nvSpPr>
          <p:cNvPr id="1750" name="Google Shape;1750;p34"/>
          <p:cNvSpPr/>
          <p:nvPr/>
        </p:nvSpPr>
        <p:spPr>
          <a:xfrm rot="-151750">
            <a:off x="7020794" y="383049"/>
            <a:ext cx="4881255" cy="663665"/>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751" name="Google Shape;1751;p34"/>
          <p:cNvSpPr/>
          <p:nvPr/>
        </p:nvSpPr>
        <p:spPr>
          <a:xfrm rot="-151909">
            <a:off x="7196035" y="491837"/>
            <a:ext cx="4530589" cy="449198"/>
          </a:xfrm>
          <a:prstGeom prst="rect">
            <a:avLst/>
          </a:prstGeom>
        </p:spPr>
        <p:txBody>
          <a:bodyPr>
            <a:prstTxWarp prst="textPlain"/>
          </a:bodyPr>
          <a:lstStyle/>
          <a:p>
            <a:pPr lvl="0" algn="ctr"/>
            <a:r>
              <a:rPr b="0" i="0">
                <a:ln cap="flat" cmpd="sng" w="19050">
                  <a:solidFill>
                    <a:schemeClr val="accent5"/>
                  </a:solidFill>
                  <a:prstDash val="solid"/>
                  <a:round/>
                  <a:headEnd len="sm" w="sm" type="none"/>
                  <a:tailEnd len="sm" w="sm" type="none"/>
                </a:ln>
                <a:solidFill>
                  <a:schemeClr val="accent4"/>
                </a:solidFill>
                <a:latin typeface="Archivo Black"/>
              </a:rPr>
              <a:t>MARCH 13TH</a:t>
            </a:r>
          </a:p>
        </p:txBody>
      </p:sp>
      <p:sp>
        <p:nvSpPr>
          <p:cNvPr id="1752" name="Google Shape;1752;p34"/>
          <p:cNvSpPr/>
          <p:nvPr/>
        </p:nvSpPr>
        <p:spPr>
          <a:xfrm rot="-120532">
            <a:off x="4204998" y="2198886"/>
            <a:ext cx="1309405" cy="833008"/>
          </a:xfrm>
          <a:prstGeom prst="rect">
            <a:avLst/>
          </a:prstGeom>
          <a:solidFill>
            <a:schemeClr val="accent3"/>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3" name="Google Shape;1753;p34"/>
          <p:cNvGrpSpPr/>
          <p:nvPr/>
        </p:nvGrpSpPr>
        <p:grpSpPr>
          <a:xfrm rot="10800000">
            <a:off x="4467477" y="2344527"/>
            <a:ext cx="770597" cy="542849"/>
            <a:chOff x="621403" y="597265"/>
            <a:chExt cx="1588204" cy="1118814"/>
          </a:xfrm>
        </p:grpSpPr>
        <p:sp>
          <p:nvSpPr>
            <p:cNvPr id="1754" name="Google Shape;1754;p34"/>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4"/>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55" name="Google Shape;1755;p34"/>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4"/>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756" name="Google Shape;1756;p34"/>
          <p:cNvSpPr/>
          <p:nvPr/>
        </p:nvSpPr>
        <p:spPr>
          <a:xfrm>
            <a:off x="501972" y="5240697"/>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3"/>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34"/>
          <p:cNvSpPr/>
          <p:nvPr/>
        </p:nvSpPr>
        <p:spPr>
          <a:xfrm>
            <a:off x="10594721" y="535677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1" name="Shape 1761"/>
        <p:cNvGrpSpPr/>
        <p:nvPr/>
      </p:nvGrpSpPr>
      <p:grpSpPr>
        <a:xfrm>
          <a:off x="0" y="0"/>
          <a:ext cx="0" cy="0"/>
          <a:chOff x="0" y="0"/>
          <a:chExt cx="0" cy="0"/>
        </a:xfrm>
      </p:grpSpPr>
      <p:sp>
        <p:nvSpPr>
          <p:cNvPr id="1762" name="Google Shape;1762;p35"/>
          <p:cNvSpPr txBox="1"/>
          <p:nvPr>
            <p:ph type="title"/>
          </p:nvPr>
        </p:nvSpPr>
        <p:spPr>
          <a:xfrm>
            <a:off x="1025044" y="2177025"/>
            <a:ext cx="9003600" cy="9699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sz="5100"/>
              <a:t>CREDITS.</a:t>
            </a:r>
            <a:endParaRPr sz="5100"/>
          </a:p>
        </p:txBody>
      </p:sp>
      <p:sp>
        <p:nvSpPr>
          <p:cNvPr id="1763" name="Google Shape;1763;p35"/>
          <p:cNvSpPr txBox="1"/>
          <p:nvPr>
            <p:ph idx="1" type="body"/>
          </p:nvPr>
        </p:nvSpPr>
        <p:spPr>
          <a:xfrm>
            <a:off x="1025050" y="3349525"/>
            <a:ext cx="9003600" cy="1866900"/>
          </a:xfrm>
          <a:prstGeom prst="rect">
            <a:avLst/>
          </a:prstGeom>
        </p:spPr>
        <p:txBody>
          <a:bodyPr anchorCtr="0" anchor="t" bIns="121900" lIns="121900" spcFirstLastPara="1" rIns="121900" wrap="square" tIns="121900">
            <a:noAutofit/>
          </a:bodyPr>
          <a:lstStyle/>
          <a:p>
            <a:pPr indent="0" lvl="0" marL="0" rtl="0" algn="ctr">
              <a:lnSpc>
                <a:spcPct val="150000"/>
              </a:lnSpc>
              <a:spcBef>
                <a:spcPts val="0"/>
              </a:spcBef>
              <a:spcAft>
                <a:spcPts val="0"/>
              </a:spcAft>
              <a:buNone/>
            </a:pPr>
            <a:r>
              <a:rPr lang="en" sz="2500"/>
              <a:t>Presentation Template: </a:t>
            </a:r>
            <a:r>
              <a:rPr lang="en" sz="2500" u="sng">
                <a:solidFill>
                  <a:schemeClr val="hlink"/>
                </a:solidFill>
                <a:hlinkClick r:id="rId3"/>
              </a:rPr>
              <a:t>SlidesMania</a:t>
            </a:r>
            <a:endParaRPr sz="2500"/>
          </a:p>
          <a:p>
            <a:pPr indent="0" lvl="0" marL="0" rtl="0" algn="ctr">
              <a:lnSpc>
                <a:spcPct val="150000"/>
              </a:lnSpc>
              <a:spcBef>
                <a:spcPts val="0"/>
              </a:spcBef>
              <a:spcAft>
                <a:spcPts val="0"/>
              </a:spcAft>
              <a:buNone/>
            </a:pPr>
            <a:r>
              <a:rPr lang="en" sz="2500"/>
              <a:t>Sample Images: </a:t>
            </a:r>
            <a:r>
              <a:rPr lang="en" sz="2500" u="sng">
                <a:solidFill>
                  <a:schemeClr val="hlink"/>
                </a:solidFill>
                <a:hlinkClick r:id="rId4"/>
              </a:rPr>
              <a:t>Unsplash</a:t>
            </a:r>
            <a:endParaRPr sz="2500"/>
          </a:p>
          <a:p>
            <a:pPr indent="0" lvl="0" marL="0" rtl="0" algn="ctr">
              <a:lnSpc>
                <a:spcPct val="150000"/>
              </a:lnSpc>
              <a:spcBef>
                <a:spcPts val="0"/>
              </a:spcBef>
              <a:spcAft>
                <a:spcPts val="0"/>
              </a:spcAft>
              <a:buNone/>
            </a:pPr>
            <a:r>
              <a:rPr lang="en" sz="2500"/>
              <a:t>Fonts used in this presentation: Gochi Hand and            </a:t>
            </a:r>
            <a:r>
              <a:rPr lang="en" sz="2500">
                <a:latin typeface="Archivo Black"/>
                <a:ea typeface="Archivo Black"/>
                <a:cs typeface="Archivo Black"/>
                <a:sym typeface="Archivo Black"/>
              </a:rPr>
              <a:t>ARCHIVO BLACK</a:t>
            </a:r>
            <a:endParaRPr sz="2500">
              <a:latin typeface="Archivo Black"/>
              <a:ea typeface="Archivo Black"/>
              <a:cs typeface="Archivo Black"/>
              <a:sym typeface="Archivo Black"/>
            </a:endParaRPr>
          </a:p>
        </p:txBody>
      </p:sp>
      <p:sp>
        <p:nvSpPr>
          <p:cNvPr id="1764" name="Google Shape;1764;p35"/>
          <p:cNvSpPr/>
          <p:nvPr/>
        </p:nvSpPr>
        <p:spPr>
          <a:xfrm>
            <a:off x="10594721" y="535677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5" name="Google Shape;1765;p35"/>
          <p:cNvGrpSpPr/>
          <p:nvPr/>
        </p:nvGrpSpPr>
        <p:grpSpPr>
          <a:xfrm rot="2174103">
            <a:off x="8946206" y="1040657"/>
            <a:ext cx="2158844" cy="556070"/>
            <a:chOff x="2225729" y="3287904"/>
            <a:chExt cx="2158841" cy="556069"/>
          </a:xfrm>
        </p:grpSpPr>
        <p:sp>
          <p:nvSpPr>
            <p:cNvPr id="1766" name="Google Shape;1766;p35"/>
            <p:cNvSpPr/>
            <p:nvPr/>
          </p:nvSpPr>
          <p:spPr>
            <a:xfrm>
              <a:off x="2225729" y="3287904"/>
              <a:ext cx="2158841" cy="556069"/>
            </a:xfrm>
            <a:custGeom>
              <a:rect b="b" l="l" r="r" t="t"/>
              <a:pathLst>
                <a:path extrusionOk="0" h="556069" w="2158841">
                  <a:moveTo>
                    <a:pt x="0" y="8477"/>
                  </a:moveTo>
                  <a:lnTo>
                    <a:pt x="2096" y="556070"/>
                  </a:lnTo>
                  <a:lnTo>
                    <a:pt x="1254157" y="551212"/>
                  </a:lnTo>
                  <a:lnTo>
                    <a:pt x="1876425" y="548735"/>
                  </a:lnTo>
                  <a:cubicBezTo>
                    <a:pt x="1878711" y="520351"/>
                    <a:pt x="1881854" y="484727"/>
                    <a:pt x="1883093" y="474536"/>
                  </a:cubicBezTo>
                  <a:cubicBezTo>
                    <a:pt x="1892141" y="402241"/>
                    <a:pt x="1949768" y="395097"/>
                    <a:pt x="1974913" y="340424"/>
                  </a:cubicBezTo>
                  <a:cubicBezTo>
                    <a:pt x="1989392" y="308991"/>
                    <a:pt x="2003584" y="205454"/>
                    <a:pt x="2009108" y="168402"/>
                  </a:cubicBezTo>
                  <a:cubicBezTo>
                    <a:pt x="2020253" y="94488"/>
                    <a:pt x="2088547" y="114014"/>
                    <a:pt x="2124266" y="86106"/>
                  </a:cubicBezTo>
                  <a:cubicBezTo>
                    <a:pt x="2135886" y="77057"/>
                    <a:pt x="2148364" y="40767"/>
                    <a:pt x="2158842" y="0"/>
                  </a:cubicBezTo>
                  <a:lnTo>
                    <a:pt x="1201007" y="3715"/>
                  </a:lnTo>
                  <a:lnTo>
                    <a:pt x="0" y="8477"/>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35"/>
            <p:cNvSpPr/>
            <p:nvPr/>
          </p:nvSpPr>
          <p:spPr>
            <a:xfrm>
              <a:off x="2485286" y="3412396"/>
              <a:ext cx="307085" cy="307085"/>
            </a:xfrm>
            <a:custGeom>
              <a:rect b="b" l="l" r="r" t="t"/>
              <a:pathLst>
                <a:path extrusionOk="0" h="307085" w="307085">
                  <a:moveTo>
                    <a:pt x="0" y="307086"/>
                  </a:moveTo>
                  <a:cubicBezTo>
                    <a:pt x="0" y="307086"/>
                    <a:pt x="76962" y="230314"/>
                    <a:pt x="76962" y="153543"/>
                  </a:cubicBezTo>
                  <a:cubicBezTo>
                    <a:pt x="76962" y="76771"/>
                    <a:pt x="0" y="0"/>
                    <a:pt x="0" y="0"/>
                  </a:cubicBezTo>
                  <a:cubicBezTo>
                    <a:pt x="0" y="0"/>
                    <a:pt x="76772"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772" y="230124"/>
                    <a:pt x="0" y="307086"/>
                    <a:pt x="0" y="307086"/>
                  </a:cubicBez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35"/>
            <p:cNvSpPr/>
            <p:nvPr/>
          </p:nvSpPr>
          <p:spPr>
            <a:xfrm>
              <a:off x="3011828" y="3348769"/>
              <a:ext cx="434339" cy="434340"/>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35"/>
            <p:cNvSpPr/>
            <p:nvPr/>
          </p:nvSpPr>
          <p:spPr>
            <a:xfrm>
              <a:off x="3665433" y="3412396"/>
              <a:ext cx="307086" cy="307085"/>
            </a:xfrm>
            <a:custGeom>
              <a:rect b="b" l="l" r="r" t="t"/>
              <a:pathLst>
                <a:path extrusionOk="0" h="307085" w="307086">
                  <a:moveTo>
                    <a:pt x="0" y="307086"/>
                  </a:moveTo>
                  <a:cubicBezTo>
                    <a:pt x="0" y="307086"/>
                    <a:pt x="76962" y="230314"/>
                    <a:pt x="76962" y="153543"/>
                  </a:cubicBezTo>
                  <a:cubicBezTo>
                    <a:pt x="76962" y="76771"/>
                    <a:pt x="0" y="0"/>
                    <a:pt x="0" y="0"/>
                  </a:cubicBezTo>
                  <a:cubicBezTo>
                    <a:pt x="0" y="0"/>
                    <a:pt x="76771" y="76962"/>
                    <a:pt x="153543" y="76962"/>
                  </a:cubicBezTo>
                  <a:cubicBezTo>
                    <a:pt x="230315" y="76962"/>
                    <a:pt x="307086" y="0"/>
                    <a:pt x="307086" y="0"/>
                  </a:cubicBezTo>
                  <a:cubicBezTo>
                    <a:pt x="307086" y="0"/>
                    <a:pt x="230124" y="76771"/>
                    <a:pt x="230124" y="153543"/>
                  </a:cubicBezTo>
                  <a:cubicBezTo>
                    <a:pt x="230124" y="230314"/>
                    <a:pt x="307086" y="307086"/>
                    <a:pt x="307086" y="307086"/>
                  </a:cubicBezTo>
                  <a:cubicBezTo>
                    <a:pt x="307086" y="307086"/>
                    <a:pt x="230315" y="230124"/>
                    <a:pt x="153543" y="230124"/>
                  </a:cubicBezTo>
                  <a:cubicBezTo>
                    <a:pt x="76867" y="230124"/>
                    <a:pt x="0" y="307086"/>
                    <a:pt x="0" y="307086"/>
                  </a:cubicBez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70" name="Google Shape;1770;p35"/>
          <p:cNvSpPr/>
          <p:nvPr/>
        </p:nvSpPr>
        <p:spPr>
          <a:xfrm>
            <a:off x="3701872" y="931997"/>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3"/>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sp>
        <p:nvSpPr>
          <p:cNvPr id="1775" name="Google Shape;1775;p36"/>
          <p:cNvSpPr txBox="1"/>
          <p:nvPr>
            <p:ph type="title"/>
          </p:nvPr>
        </p:nvSpPr>
        <p:spPr>
          <a:xfrm>
            <a:off x="415650" y="954500"/>
            <a:ext cx="11360700" cy="7584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Editable Icons</a:t>
            </a:r>
            <a:endParaRPr/>
          </a:p>
        </p:txBody>
      </p:sp>
      <p:grpSp>
        <p:nvGrpSpPr>
          <p:cNvPr id="1776" name="Google Shape;1776;p36"/>
          <p:cNvGrpSpPr/>
          <p:nvPr/>
        </p:nvGrpSpPr>
        <p:grpSpPr>
          <a:xfrm>
            <a:off x="3570764" y="1849952"/>
            <a:ext cx="405160" cy="253589"/>
            <a:chOff x="4797800" y="1994125"/>
            <a:chExt cx="306475" cy="186025"/>
          </a:xfrm>
        </p:grpSpPr>
        <p:sp>
          <p:nvSpPr>
            <p:cNvPr id="1777" name="Google Shape;1777;p36"/>
            <p:cNvSpPr/>
            <p:nvPr/>
          </p:nvSpPr>
          <p:spPr>
            <a:xfrm>
              <a:off x="4837950" y="1994125"/>
              <a:ext cx="226175" cy="152575"/>
            </a:xfrm>
            <a:custGeom>
              <a:rect b="b" l="l" r="r" t="t"/>
              <a:pathLst>
                <a:path extrusionOk="0" h="6103" w="9047">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78" name="Google Shape;1778;p36"/>
            <p:cNvSpPr/>
            <p:nvPr/>
          </p:nvSpPr>
          <p:spPr>
            <a:xfrm>
              <a:off x="4797800" y="2160075"/>
              <a:ext cx="306475" cy="20075"/>
            </a:xfrm>
            <a:custGeom>
              <a:rect b="b" l="l" r="r" t="t"/>
              <a:pathLst>
                <a:path extrusionOk="0" h="803" w="12259">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779" name="Google Shape;1779;p36"/>
          <p:cNvSpPr/>
          <p:nvPr/>
        </p:nvSpPr>
        <p:spPr>
          <a:xfrm>
            <a:off x="3013572" y="1865850"/>
            <a:ext cx="351487" cy="308322"/>
          </a:xfrm>
          <a:custGeom>
            <a:rect b="b" l="l" r="r" t="t"/>
            <a:pathLst>
              <a:path extrusionOk="0" h="9047" w="10635">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0" name="Google Shape;1780;p36"/>
          <p:cNvSpPr/>
          <p:nvPr/>
        </p:nvSpPr>
        <p:spPr>
          <a:xfrm>
            <a:off x="2598483" y="1782444"/>
            <a:ext cx="211156" cy="398327"/>
          </a:xfrm>
          <a:custGeom>
            <a:rect b="b" l="l" r="r" t="t"/>
            <a:pathLst>
              <a:path extrusionOk="0" h="11688" w="6389">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1" name="Google Shape;1781;p36"/>
          <p:cNvSpPr/>
          <p:nvPr/>
        </p:nvSpPr>
        <p:spPr>
          <a:xfrm>
            <a:off x="4125519" y="1850324"/>
            <a:ext cx="352082" cy="253589"/>
          </a:xfrm>
          <a:custGeom>
            <a:rect b="b" l="l" r="r" t="t"/>
            <a:pathLst>
              <a:path extrusionOk="0" h="7441" w="10653">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2" name="Google Shape;1782;p36"/>
          <p:cNvSpPr/>
          <p:nvPr/>
        </p:nvSpPr>
        <p:spPr>
          <a:xfrm>
            <a:off x="4629024" y="1807462"/>
            <a:ext cx="333805" cy="339335"/>
          </a:xfrm>
          <a:custGeom>
            <a:rect b="b" l="l" r="r" t="t"/>
            <a:pathLst>
              <a:path extrusionOk="0" h="9957" w="1010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3" name="Google Shape;1783;p36"/>
          <p:cNvSpPr/>
          <p:nvPr/>
        </p:nvSpPr>
        <p:spPr>
          <a:xfrm>
            <a:off x="5618340" y="1841138"/>
            <a:ext cx="299003" cy="280956"/>
          </a:xfrm>
          <a:custGeom>
            <a:rect b="b" l="l" r="r" t="t"/>
            <a:pathLst>
              <a:path extrusionOk="0" h="8244" w="9047">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784" name="Google Shape;1784;p36"/>
          <p:cNvGrpSpPr/>
          <p:nvPr/>
        </p:nvGrpSpPr>
        <p:grpSpPr>
          <a:xfrm>
            <a:off x="6164058" y="1853977"/>
            <a:ext cx="352082" cy="254203"/>
            <a:chOff x="4250025" y="2848800"/>
            <a:chExt cx="266325" cy="186475"/>
          </a:xfrm>
        </p:grpSpPr>
        <p:sp>
          <p:nvSpPr>
            <p:cNvPr id="1785" name="Google Shape;1785;p36"/>
            <p:cNvSpPr/>
            <p:nvPr/>
          </p:nvSpPr>
          <p:spPr>
            <a:xfrm>
              <a:off x="4250025" y="2848800"/>
              <a:ext cx="166425" cy="149900"/>
            </a:xfrm>
            <a:custGeom>
              <a:rect b="b" l="l" r="r" t="t"/>
              <a:pathLst>
                <a:path extrusionOk="0" h="5996" w="6657">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6" name="Google Shape;1786;p36"/>
            <p:cNvSpPr/>
            <p:nvPr/>
          </p:nvSpPr>
          <p:spPr>
            <a:xfrm>
              <a:off x="4349950" y="2885375"/>
              <a:ext cx="166400" cy="149900"/>
            </a:xfrm>
            <a:custGeom>
              <a:rect b="b" l="l" r="r" t="t"/>
              <a:pathLst>
                <a:path extrusionOk="0" h="5996" w="6656">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787" name="Google Shape;1787;p36"/>
          <p:cNvGrpSpPr/>
          <p:nvPr/>
        </p:nvGrpSpPr>
        <p:grpSpPr>
          <a:xfrm>
            <a:off x="6761406" y="1818091"/>
            <a:ext cx="343224" cy="326555"/>
            <a:chOff x="4707700" y="2822475"/>
            <a:chExt cx="259625" cy="239550"/>
          </a:xfrm>
        </p:grpSpPr>
        <p:sp>
          <p:nvSpPr>
            <p:cNvPr id="1788" name="Google Shape;1788;p36"/>
            <p:cNvSpPr/>
            <p:nvPr/>
          </p:nvSpPr>
          <p:spPr>
            <a:xfrm>
              <a:off x="4707700" y="2822475"/>
              <a:ext cx="259625" cy="176225"/>
            </a:xfrm>
            <a:custGeom>
              <a:rect b="b" l="l" r="r" t="t"/>
              <a:pathLst>
                <a:path extrusionOk="0" h="7049" w="10385">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89" name="Google Shape;1789;p36"/>
            <p:cNvSpPr/>
            <p:nvPr/>
          </p:nvSpPr>
          <p:spPr>
            <a:xfrm>
              <a:off x="4754525" y="2991975"/>
              <a:ext cx="39725" cy="39725"/>
            </a:xfrm>
            <a:custGeom>
              <a:rect b="b" l="l" r="r" t="t"/>
              <a:pathLst>
                <a:path extrusionOk="0" h="1589" w="1589">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0" name="Google Shape;1790;p36"/>
            <p:cNvSpPr/>
            <p:nvPr/>
          </p:nvSpPr>
          <p:spPr>
            <a:xfrm>
              <a:off x="4719750" y="3031675"/>
              <a:ext cx="29900" cy="30350"/>
            </a:xfrm>
            <a:custGeom>
              <a:rect b="b" l="l" r="r" t="t"/>
              <a:pathLst>
                <a:path extrusionOk="0" h="1214" w="1196">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791" name="Google Shape;1791;p36"/>
          <p:cNvSpPr/>
          <p:nvPr/>
        </p:nvSpPr>
        <p:spPr>
          <a:xfrm>
            <a:off x="7235378" y="1821676"/>
            <a:ext cx="340878" cy="320045"/>
          </a:xfrm>
          <a:custGeom>
            <a:rect b="b" l="l" r="r" t="t"/>
            <a:pathLst>
              <a:path extrusionOk="0" h="9391" w="10314">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2" name="Google Shape;1792;p36"/>
          <p:cNvSpPr/>
          <p:nvPr/>
        </p:nvSpPr>
        <p:spPr>
          <a:xfrm>
            <a:off x="7758873" y="1854533"/>
            <a:ext cx="352082" cy="254203"/>
          </a:xfrm>
          <a:custGeom>
            <a:rect b="b" l="l" r="r" t="t"/>
            <a:pathLst>
              <a:path extrusionOk="0" h="7459" w="10653">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793" name="Google Shape;1793;p36"/>
          <p:cNvGrpSpPr/>
          <p:nvPr/>
        </p:nvGrpSpPr>
        <p:grpSpPr>
          <a:xfrm>
            <a:off x="8396572" y="1781591"/>
            <a:ext cx="351487" cy="398940"/>
            <a:chOff x="6425500" y="2795700"/>
            <a:chExt cx="265875" cy="292650"/>
          </a:xfrm>
        </p:grpSpPr>
        <p:sp>
          <p:nvSpPr>
            <p:cNvPr id="1794" name="Google Shape;1794;p36"/>
            <p:cNvSpPr/>
            <p:nvPr/>
          </p:nvSpPr>
          <p:spPr>
            <a:xfrm>
              <a:off x="6425500" y="2795700"/>
              <a:ext cx="265875" cy="292650"/>
            </a:xfrm>
            <a:custGeom>
              <a:rect b="b" l="l" r="r" t="t"/>
              <a:pathLst>
                <a:path extrusionOk="0" h="11706" w="10635">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5" name="Google Shape;1795;p36"/>
            <p:cNvSpPr/>
            <p:nvPr/>
          </p:nvSpPr>
          <p:spPr>
            <a:xfrm>
              <a:off x="6515150" y="2868425"/>
              <a:ext cx="86575" cy="87000"/>
            </a:xfrm>
            <a:custGeom>
              <a:rect b="b" l="l" r="r" t="t"/>
              <a:pathLst>
                <a:path extrusionOk="0" h="3480" w="3463">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796" name="Google Shape;1796;p36"/>
          <p:cNvSpPr/>
          <p:nvPr/>
        </p:nvSpPr>
        <p:spPr>
          <a:xfrm>
            <a:off x="8894278" y="1814092"/>
            <a:ext cx="352677" cy="335654"/>
          </a:xfrm>
          <a:custGeom>
            <a:rect b="b" l="l" r="r" t="t"/>
            <a:pathLst>
              <a:path extrusionOk="0" h="9849" w="10671">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797" name="Google Shape;1797;p36"/>
          <p:cNvGrpSpPr/>
          <p:nvPr/>
        </p:nvGrpSpPr>
        <p:grpSpPr>
          <a:xfrm>
            <a:off x="9474618" y="1836235"/>
            <a:ext cx="350297" cy="290464"/>
            <a:chOff x="5549875" y="2418425"/>
            <a:chExt cx="264975" cy="213075"/>
          </a:xfrm>
        </p:grpSpPr>
        <p:sp>
          <p:nvSpPr>
            <p:cNvPr id="1798" name="Google Shape;1798;p36"/>
            <p:cNvSpPr/>
            <p:nvPr/>
          </p:nvSpPr>
          <p:spPr>
            <a:xfrm>
              <a:off x="5549875" y="2576925"/>
              <a:ext cx="42400" cy="54575"/>
            </a:xfrm>
            <a:custGeom>
              <a:rect b="b" l="l" r="r" t="t"/>
              <a:pathLst>
                <a:path extrusionOk="0" h="2183" w="1696">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799" name="Google Shape;1799;p36"/>
            <p:cNvSpPr/>
            <p:nvPr/>
          </p:nvSpPr>
          <p:spPr>
            <a:xfrm>
              <a:off x="5576175" y="2418425"/>
              <a:ext cx="238675" cy="211200"/>
            </a:xfrm>
            <a:custGeom>
              <a:rect b="b" l="l" r="r" t="t"/>
              <a:pathLst>
                <a:path extrusionOk="0" h="8448" w="9547">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800" name="Google Shape;1800;p36"/>
          <p:cNvSpPr/>
          <p:nvPr/>
        </p:nvSpPr>
        <p:spPr>
          <a:xfrm>
            <a:off x="2620588" y="2445071"/>
            <a:ext cx="166936" cy="380674"/>
          </a:xfrm>
          <a:custGeom>
            <a:rect b="b" l="l" r="r" t="t"/>
            <a:pathLst>
              <a:path extrusionOk="0" h="11170" w="5051">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801" name="Google Shape;1801;p36"/>
          <p:cNvGrpSpPr/>
          <p:nvPr/>
        </p:nvGrpSpPr>
        <p:grpSpPr>
          <a:xfrm>
            <a:off x="3570694" y="2480742"/>
            <a:ext cx="299598" cy="308322"/>
            <a:chOff x="3739275" y="2525850"/>
            <a:chExt cx="226625" cy="226175"/>
          </a:xfrm>
        </p:grpSpPr>
        <p:sp>
          <p:nvSpPr>
            <p:cNvPr id="1802" name="Google Shape;1802;p36"/>
            <p:cNvSpPr/>
            <p:nvPr/>
          </p:nvSpPr>
          <p:spPr>
            <a:xfrm>
              <a:off x="3779425" y="2525850"/>
              <a:ext cx="20100" cy="40150"/>
            </a:xfrm>
            <a:custGeom>
              <a:rect b="b" l="l" r="r" t="t"/>
              <a:pathLst>
                <a:path extrusionOk="0" h="1606" w="804">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3" name="Google Shape;1803;p36"/>
            <p:cNvSpPr/>
            <p:nvPr/>
          </p:nvSpPr>
          <p:spPr>
            <a:xfrm>
              <a:off x="3739275" y="2605675"/>
              <a:ext cx="226625" cy="146350"/>
            </a:xfrm>
            <a:custGeom>
              <a:rect b="b" l="l" r="r" t="t"/>
              <a:pathLst>
                <a:path extrusionOk="0" h="5854" w="9065">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4" name="Google Shape;1804;p36"/>
            <p:cNvSpPr/>
            <p:nvPr/>
          </p:nvSpPr>
          <p:spPr>
            <a:xfrm>
              <a:off x="3905675" y="2525850"/>
              <a:ext cx="20100" cy="40150"/>
            </a:xfrm>
            <a:custGeom>
              <a:rect b="b" l="l" r="r" t="t"/>
              <a:pathLst>
                <a:path extrusionOk="0" h="1606" w="804">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5" name="Google Shape;1805;p36"/>
            <p:cNvSpPr/>
            <p:nvPr/>
          </p:nvSpPr>
          <p:spPr>
            <a:xfrm>
              <a:off x="3739275" y="2545900"/>
              <a:ext cx="226625" cy="46425"/>
            </a:xfrm>
            <a:custGeom>
              <a:rect b="b" l="l" r="r" t="t"/>
              <a:pathLst>
                <a:path extrusionOk="0" h="1857" w="9065">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06" name="Google Shape;1806;p36"/>
          <p:cNvGrpSpPr/>
          <p:nvPr/>
        </p:nvGrpSpPr>
        <p:grpSpPr>
          <a:xfrm>
            <a:off x="3043876" y="2453972"/>
            <a:ext cx="272464" cy="361861"/>
            <a:chOff x="4518575" y="2506200"/>
            <a:chExt cx="206100" cy="265450"/>
          </a:xfrm>
        </p:grpSpPr>
        <p:sp>
          <p:nvSpPr>
            <p:cNvPr id="1807" name="Google Shape;1807;p36"/>
            <p:cNvSpPr/>
            <p:nvPr/>
          </p:nvSpPr>
          <p:spPr>
            <a:xfrm>
              <a:off x="4518575" y="2506200"/>
              <a:ext cx="206100" cy="265450"/>
            </a:xfrm>
            <a:custGeom>
              <a:rect b="b" l="l" r="r" t="t"/>
              <a:pathLst>
                <a:path extrusionOk="0" h="10618" w="8244">
                  <a:moveTo>
                    <a:pt x="7440" y="786"/>
                  </a:moveTo>
                  <a:lnTo>
                    <a:pt x="7440" y="9832"/>
                  </a:lnTo>
                  <a:lnTo>
                    <a:pt x="803" y="9832"/>
                  </a:lnTo>
                  <a:lnTo>
                    <a:pt x="803" y="786"/>
                  </a:lnTo>
                  <a:close/>
                  <a:moveTo>
                    <a:pt x="0" y="1"/>
                  </a:moveTo>
                  <a:lnTo>
                    <a:pt x="0" y="10617"/>
                  </a:lnTo>
                  <a:lnTo>
                    <a:pt x="8243" y="10617"/>
                  </a:lnTo>
                  <a:lnTo>
                    <a:pt x="8243"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8" name="Google Shape;1808;p36"/>
            <p:cNvSpPr/>
            <p:nvPr/>
          </p:nvSpPr>
          <p:spPr>
            <a:xfrm>
              <a:off x="4628300" y="2555725"/>
              <a:ext cx="56225" cy="13400"/>
            </a:xfrm>
            <a:custGeom>
              <a:rect b="b" l="l" r="r" t="t"/>
              <a:pathLst>
                <a:path extrusionOk="0" h="536" w="2249">
                  <a:moveTo>
                    <a:pt x="0" y="0"/>
                  </a:moveTo>
                  <a:lnTo>
                    <a:pt x="0" y="536"/>
                  </a:lnTo>
                  <a:lnTo>
                    <a:pt x="2249" y="536"/>
                  </a:lnTo>
                  <a:lnTo>
                    <a:pt x="224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09" name="Google Shape;1809;p36"/>
            <p:cNvSpPr/>
            <p:nvPr/>
          </p:nvSpPr>
          <p:spPr>
            <a:xfrm>
              <a:off x="4628300" y="2608800"/>
              <a:ext cx="56225" cy="13425"/>
            </a:xfrm>
            <a:custGeom>
              <a:rect b="b" l="l" r="r" t="t"/>
              <a:pathLst>
                <a:path extrusionOk="0" h="537" w="2249">
                  <a:moveTo>
                    <a:pt x="0" y="1"/>
                  </a:moveTo>
                  <a:lnTo>
                    <a:pt x="0" y="536"/>
                  </a:lnTo>
                  <a:lnTo>
                    <a:pt x="2249" y="536"/>
                  </a:lnTo>
                  <a:lnTo>
                    <a:pt x="224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0" name="Google Shape;1810;p36"/>
            <p:cNvSpPr/>
            <p:nvPr/>
          </p:nvSpPr>
          <p:spPr>
            <a:xfrm>
              <a:off x="4628300" y="2715425"/>
              <a:ext cx="56225" cy="13400"/>
            </a:xfrm>
            <a:custGeom>
              <a:rect b="b" l="l" r="r" t="t"/>
              <a:pathLst>
                <a:path extrusionOk="0" h="536" w="2249">
                  <a:moveTo>
                    <a:pt x="0" y="0"/>
                  </a:moveTo>
                  <a:lnTo>
                    <a:pt x="0" y="535"/>
                  </a:lnTo>
                  <a:lnTo>
                    <a:pt x="2249" y="535"/>
                  </a:lnTo>
                  <a:lnTo>
                    <a:pt x="224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1" name="Google Shape;1811;p36"/>
            <p:cNvSpPr/>
            <p:nvPr/>
          </p:nvSpPr>
          <p:spPr>
            <a:xfrm>
              <a:off x="4628300" y="2662325"/>
              <a:ext cx="56225" cy="12975"/>
            </a:xfrm>
            <a:custGeom>
              <a:rect b="b" l="l" r="r" t="t"/>
              <a:pathLst>
                <a:path extrusionOk="0" h="519" w="2249">
                  <a:moveTo>
                    <a:pt x="0" y="1"/>
                  </a:moveTo>
                  <a:lnTo>
                    <a:pt x="0" y="518"/>
                  </a:lnTo>
                  <a:lnTo>
                    <a:pt x="2249" y="518"/>
                  </a:lnTo>
                  <a:lnTo>
                    <a:pt x="224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2" name="Google Shape;1812;p36"/>
            <p:cNvSpPr/>
            <p:nvPr/>
          </p:nvSpPr>
          <p:spPr>
            <a:xfrm>
              <a:off x="4558275" y="25392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3" name="Google Shape;1813;p36"/>
            <p:cNvSpPr/>
            <p:nvPr/>
          </p:nvSpPr>
          <p:spPr>
            <a:xfrm>
              <a:off x="4558275" y="2592300"/>
              <a:ext cx="49525" cy="40625"/>
            </a:xfrm>
            <a:custGeom>
              <a:rect b="b" l="l" r="r" t="t"/>
              <a:pathLst>
                <a:path extrusionOk="0" h="1625" w="1981">
                  <a:moveTo>
                    <a:pt x="1606" y="1"/>
                  </a:moveTo>
                  <a:lnTo>
                    <a:pt x="732" y="893"/>
                  </a:lnTo>
                  <a:lnTo>
                    <a:pt x="375" y="536"/>
                  </a:lnTo>
                  <a:lnTo>
                    <a:pt x="0" y="911"/>
                  </a:lnTo>
                  <a:lnTo>
                    <a:pt x="732" y="1624"/>
                  </a:lnTo>
                  <a:lnTo>
                    <a:pt x="1981" y="375"/>
                  </a:lnTo>
                  <a:lnTo>
                    <a:pt x="160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4" name="Google Shape;1814;p36"/>
            <p:cNvSpPr/>
            <p:nvPr/>
          </p:nvSpPr>
          <p:spPr>
            <a:xfrm>
              <a:off x="4558275" y="2645375"/>
              <a:ext cx="49525" cy="41075"/>
            </a:xfrm>
            <a:custGeom>
              <a:rect b="b" l="l" r="r" t="t"/>
              <a:pathLst>
                <a:path extrusionOk="0" h="1643" w="1981">
                  <a:moveTo>
                    <a:pt x="1606" y="1"/>
                  </a:moveTo>
                  <a:lnTo>
                    <a:pt x="732" y="893"/>
                  </a:lnTo>
                  <a:lnTo>
                    <a:pt x="375" y="536"/>
                  </a:lnTo>
                  <a:lnTo>
                    <a:pt x="0" y="911"/>
                  </a:lnTo>
                  <a:lnTo>
                    <a:pt x="732" y="1642"/>
                  </a:lnTo>
                  <a:lnTo>
                    <a:pt x="1981" y="376"/>
                  </a:lnTo>
                  <a:lnTo>
                    <a:pt x="160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5" name="Google Shape;1815;p36"/>
            <p:cNvSpPr/>
            <p:nvPr/>
          </p:nvSpPr>
          <p:spPr>
            <a:xfrm>
              <a:off x="4558275" y="2698025"/>
              <a:ext cx="49525" cy="40600"/>
            </a:xfrm>
            <a:custGeom>
              <a:rect b="b" l="l" r="r" t="t"/>
              <a:pathLst>
                <a:path extrusionOk="0" h="1624" w="1981">
                  <a:moveTo>
                    <a:pt x="1606" y="0"/>
                  </a:moveTo>
                  <a:lnTo>
                    <a:pt x="732" y="875"/>
                  </a:lnTo>
                  <a:lnTo>
                    <a:pt x="375" y="536"/>
                  </a:lnTo>
                  <a:lnTo>
                    <a:pt x="0" y="910"/>
                  </a:lnTo>
                  <a:lnTo>
                    <a:pt x="732" y="1624"/>
                  </a:lnTo>
                  <a:lnTo>
                    <a:pt x="1981" y="375"/>
                  </a:lnTo>
                  <a:lnTo>
                    <a:pt x="160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16" name="Google Shape;1816;p36"/>
          <p:cNvGrpSpPr/>
          <p:nvPr/>
        </p:nvGrpSpPr>
        <p:grpSpPr>
          <a:xfrm>
            <a:off x="4125077" y="2480942"/>
            <a:ext cx="299631" cy="308322"/>
            <a:chOff x="4164375" y="1677425"/>
            <a:chExt cx="226650" cy="226175"/>
          </a:xfrm>
        </p:grpSpPr>
        <p:sp>
          <p:nvSpPr>
            <p:cNvPr id="1817" name="Google Shape;1817;p36"/>
            <p:cNvSpPr/>
            <p:nvPr/>
          </p:nvSpPr>
          <p:spPr>
            <a:xfrm>
              <a:off x="4164375" y="1677425"/>
              <a:ext cx="226650" cy="226175"/>
            </a:xfrm>
            <a:custGeom>
              <a:rect b="b" l="l" r="r" t="t"/>
              <a:pathLst>
                <a:path extrusionOk="0" h="9047" w="9066">
                  <a:moveTo>
                    <a:pt x="1" y="0"/>
                  </a:moveTo>
                  <a:lnTo>
                    <a:pt x="1" y="9047"/>
                  </a:lnTo>
                  <a:lnTo>
                    <a:pt x="9065" y="9047"/>
                  </a:lnTo>
                  <a:lnTo>
                    <a:pt x="9065" y="8244"/>
                  </a:lnTo>
                  <a:lnTo>
                    <a:pt x="804" y="8244"/>
                  </a:lnTo>
                  <a:lnTo>
                    <a:pt x="80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8" name="Google Shape;1818;p36"/>
            <p:cNvSpPr/>
            <p:nvPr/>
          </p:nvSpPr>
          <p:spPr>
            <a:xfrm>
              <a:off x="4204525" y="1747450"/>
              <a:ext cx="36600" cy="116450"/>
            </a:xfrm>
            <a:custGeom>
              <a:rect b="b" l="l" r="r" t="t"/>
              <a:pathLst>
                <a:path extrusionOk="0" h="4658" w="1464">
                  <a:moveTo>
                    <a:pt x="1" y="1"/>
                  </a:moveTo>
                  <a:lnTo>
                    <a:pt x="1" y="4658"/>
                  </a:lnTo>
                  <a:lnTo>
                    <a:pt x="1464" y="4658"/>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19" name="Google Shape;1819;p36"/>
            <p:cNvSpPr/>
            <p:nvPr/>
          </p:nvSpPr>
          <p:spPr>
            <a:xfrm>
              <a:off x="4254500" y="1677425"/>
              <a:ext cx="36600" cy="186475"/>
            </a:xfrm>
            <a:custGeom>
              <a:rect b="b" l="l" r="r" t="t"/>
              <a:pathLst>
                <a:path extrusionOk="0" h="7459" w="1464">
                  <a:moveTo>
                    <a:pt x="0" y="0"/>
                  </a:moveTo>
                  <a:lnTo>
                    <a:pt x="0" y="7459"/>
                  </a:lnTo>
                  <a:lnTo>
                    <a:pt x="1463" y="7459"/>
                  </a:lnTo>
                  <a:lnTo>
                    <a:pt x="146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0" name="Google Shape;1820;p36"/>
            <p:cNvSpPr/>
            <p:nvPr/>
          </p:nvSpPr>
          <p:spPr>
            <a:xfrm>
              <a:off x="4304450" y="1747450"/>
              <a:ext cx="36600" cy="116450"/>
            </a:xfrm>
            <a:custGeom>
              <a:rect b="b" l="l" r="r" t="t"/>
              <a:pathLst>
                <a:path extrusionOk="0" h="4658" w="1464">
                  <a:moveTo>
                    <a:pt x="1" y="1"/>
                  </a:moveTo>
                  <a:lnTo>
                    <a:pt x="1" y="4658"/>
                  </a:lnTo>
                  <a:lnTo>
                    <a:pt x="1464" y="4658"/>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1" name="Google Shape;1821;p36"/>
            <p:cNvSpPr/>
            <p:nvPr/>
          </p:nvSpPr>
          <p:spPr>
            <a:xfrm>
              <a:off x="4354400" y="1803650"/>
              <a:ext cx="36625" cy="60250"/>
            </a:xfrm>
            <a:custGeom>
              <a:rect b="b" l="l" r="r" t="t"/>
              <a:pathLst>
                <a:path extrusionOk="0" h="2410" w="1465">
                  <a:moveTo>
                    <a:pt x="1" y="1"/>
                  </a:moveTo>
                  <a:lnTo>
                    <a:pt x="1" y="2410"/>
                  </a:lnTo>
                  <a:lnTo>
                    <a:pt x="1464" y="2410"/>
                  </a:lnTo>
                  <a:lnTo>
                    <a:pt x="146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22" name="Google Shape;1822;p36"/>
          <p:cNvGrpSpPr/>
          <p:nvPr/>
        </p:nvGrpSpPr>
        <p:grpSpPr>
          <a:xfrm>
            <a:off x="5179042" y="2472131"/>
            <a:ext cx="299003" cy="308322"/>
            <a:chOff x="5226025" y="1677425"/>
            <a:chExt cx="226175" cy="226175"/>
          </a:xfrm>
        </p:grpSpPr>
        <p:sp>
          <p:nvSpPr>
            <p:cNvPr id="1823" name="Google Shape;1823;p36"/>
            <p:cNvSpPr/>
            <p:nvPr/>
          </p:nvSpPr>
          <p:spPr>
            <a:xfrm>
              <a:off x="5226025" y="1677425"/>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4" name="Google Shape;1824;p36"/>
            <p:cNvSpPr/>
            <p:nvPr/>
          </p:nvSpPr>
          <p:spPr>
            <a:xfrm>
              <a:off x="5259025" y="1733625"/>
              <a:ext cx="193175" cy="113325"/>
            </a:xfrm>
            <a:custGeom>
              <a:rect b="b" l="l" r="r" t="t"/>
              <a:pathLst>
                <a:path extrusionOk="0" h="4533" w="7727">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25" name="Google Shape;1825;p36"/>
          <p:cNvGrpSpPr/>
          <p:nvPr/>
        </p:nvGrpSpPr>
        <p:grpSpPr>
          <a:xfrm>
            <a:off x="4652426" y="2472224"/>
            <a:ext cx="299003" cy="308322"/>
            <a:chOff x="4835275" y="1198350"/>
            <a:chExt cx="226175" cy="226175"/>
          </a:xfrm>
        </p:grpSpPr>
        <p:sp>
          <p:nvSpPr>
            <p:cNvPr id="1826" name="Google Shape;1826;p36"/>
            <p:cNvSpPr/>
            <p:nvPr/>
          </p:nvSpPr>
          <p:spPr>
            <a:xfrm>
              <a:off x="4835275" y="1198350"/>
              <a:ext cx="226175" cy="226175"/>
            </a:xfrm>
            <a:custGeom>
              <a:rect b="b" l="l" r="r" t="t"/>
              <a:pathLst>
                <a:path extrusionOk="0" h="9047" w="9047">
                  <a:moveTo>
                    <a:pt x="0" y="0"/>
                  </a:moveTo>
                  <a:lnTo>
                    <a:pt x="0" y="9047"/>
                  </a:lnTo>
                  <a:lnTo>
                    <a:pt x="9047" y="9047"/>
                  </a:lnTo>
                  <a:lnTo>
                    <a:pt x="9047" y="8244"/>
                  </a:lnTo>
                  <a:lnTo>
                    <a:pt x="803" y="8244"/>
                  </a:lnTo>
                  <a:lnTo>
                    <a:pt x="80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27" name="Google Shape;1827;p36"/>
            <p:cNvSpPr/>
            <p:nvPr/>
          </p:nvSpPr>
          <p:spPr>
            <a:xfrm>
              <a:off x="4868275" y="1255000"/>
              <a:ext cx="193175" cy="113325"/>
            </a:xfrm>
            <a:custGeom>
              <a:rect b="b" l="l" r="r" t="t"/>
              <a:pathLst>
                <a:path extrusionOk="0" h="4533" w="7727">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28" name="Google Shape;1828;p36"/>
          <p:cNvGrpSpPr/>
          <p:nvPr/>
        </p:nvGrpSpPr>
        <p:grpSpPr>
          <a:xfrm>
            <a:off x="6339271" y="2456123"/>
            <a:ext cx="347356" cy="358215"/>
            <a:chOff x="968775" y="1180050"/>
            <a:chExt cx="262750" cy="262775"/>
          </a:xfrm>
        </p:grpSpPr>
        <p:sp>
          <p:nvSpPr>
            <p:cNvPr id="1829" name="Google Shape;1829;p36"/>
            <p:cNvSpPr/>
            <p:nvPr/>
          </p:nvSpPr>
          <p:spPr>
            <a:xfrm>
              <a:off x="1061550" y="1180050"/>
              <a:ext cx="169975" cy="169550"/>
            </a:xfrm>
            <a:custGeom>
              <a:rect b="b" l="l" r="r" t="t"/>
              <a:pathLst>
                <a:path extrusionOk="0" h="6782" w="6799">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0" name="Google Shape;1830;p36"/>
            <p:cNvSpPr/>
            <p:nvPr/>
          </p:nvSpPr>
          <p:spPr>
            <a:xfrm>
              <a:off x="968775" y="1189875"/>
              <a:ext cx="252950" cy="252950"/>
            </a:xfrm>
            <a:custGeom>
              <a:rect b="b" l="l" r="r" t="t"/>
              <a:pathLst>
                <a:path extrusionOk="0" h="10118" w="10118">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1" name="Google Shape;1831;p36"/>
            <p:cNvSpPr/>
            <p:nvPr/>
          </p:nvSpPr>
          <p:spPr>
            <a:xfrm>
              <a:off x="1015150" y="1236700"/>
              <a:ext cx="160175" cy="159725"/>
            </a:xfrm>
            <a:custGeom>
              <a:rect b="b" l="l" r="r" t="t"/>
              <a:pathLst>
                <a:path extrusionOk="0" h="6389" w="6407">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32" name="Google Shape;1832;p36"/>
          <p:cNvGrpSpPr/>
          <p:nvPr/>
        </p:nvGrpSpPr>
        <p:grpSpPr>
          <a:xfrm>
            <a:off x="5704170" y="2523192"/>
            <a:ext cx="386288" cy="224042"/>
            <a:chOff x="1678900" y="1231350"/>
            <a:chExt cx="292200" cy="164350"/>
          </a:xfrm>
        </p:grpSpPr>
        <p:sp>
          <p:nvSpPr>
            <p:cNvPr id="1833" name="Google Shape;1833;p36"/>
            <p:cNvSpPr/>
            <p:nvPr/>
          </p:nvSpPr>
          <p:spPr>
            <a:xfrm>
              <a:off x="1678900" y="1231350"/>
              <a:ext cx="233775" cy="159725"/>
            </a:xfrm>
            <a:custGeom>
              <a:rect b="b" l="l" r="r" t="t"/>
              <a:pathLst>
                <a:path extrusionOk="0" h="6389" w="9351">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4" name="Google Shape;1834;p36"/>
            <p:cNvSpPr/>
            <p:nvPr/>
          </p:nvSpPr>
          <p:spPr>
            <a:xfrm>
              <a:off x="1927800" y="1294250"/>
              <a:ext cx="43300" cy="96825"/>
            </a:xfrm>
            <a:custGeom>
              <a:rect b="b" l="l" r="r" t="t"/>
              <a:pathLst>
                <a:path extrusionOk="0" h="3873" w="1732">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5" name="Google Shape;1835;p36"/>
            <p:cNvSpPr/>
            <p:nvPr/>
          </p:nvSpPr>
          <p:spPr>
            <a:xfrm>
              <a:off x="1809600" y="1267925"/>
              <a:ext cx="128500" cy="127775"/>
            </a:xfrm>
            <a:custGeom>
              <a:rect b="b" l="l" r="r" t="t"/>
              <a:pathLst>
                <a:path extrusionOk="0" h="5111" w="514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836" name="Google Shape;1836;p36"/>
          <p:cNvSpPr/>
          <p:nvPr/>
        </p:nvSpPr>
        <p:spPr>
          <a:xfrm>
            <a:off x="7023159" y="2445088"/>
            <a:ext cx="245958" cy="363054"/>
          </a:xfrm>
          <a:custGeom>
            <a:rect b="b" l="l" r="r" t="t"/>
            <a:pathLst>
              <a:path extrusionOk="0" h="10653" w="7442">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837" name="Google Shape;1837;p36"/>
          <p:cNvGrpSpPr/>
          <p:nvPr/>
        </p:nvGrpSpPr>
        <p:grpSpPr>
          <a:xfrm>
            <a:off x="7467406" y="2449731"/>
            <a:ext cx="322006" cy="353205"/>
            <a:chOff x="2405550" y="1181850"/>
            <a:chExt cx="243575" cy="259100"/>
          </a:xfrm>
        </p:grpSpPr>
        <p:sp>
          <p:nvSpPr>
            <p:cNvPr id="1838" name="Google Shape;1838;p36"/>
            <p:cNvSpPr/>
            <p:nvPr/>
          </p:nvSpPr>
          <p:spPr>
            <a:xfrm>
              <a:off x="2517500" y="1255000"/>
              <a:ext cx="13425" cy="12950"/>
            </a:xfrm>
            <a:custGeom>
              <a:rect b="b" l="l" r="r" t="t"/>
              <a:pathLst>
                <a:path extrusionOk="0" h="518" w="537">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39" name="Google Shape;1839;p36"/>
            <p:cNvSpPr/>
            <p:nvPr/>
          </p:nvSpPr>
          <p:spPr>
            <a:xfrm>
              <a:off x="2517500" y="1387925"/>
              <a:ext cx="13425" cy="13400"/>
            </a:xfrm>
            <a:custGeom>
              <a:rect b="b" l="l" r="r" t="t"/>
              <a:pathLst>
                <a:path extrusionOk="0" h="536" w="537">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0" name="Google Shape;1840;p36"/>
            <p:cNvSpPr/>
            <p:nvPr/>
          </p:nvSpPr>
          <p:spPr>
            <a:xfrm>
              <a:off x="2584425" y="1317900"/>
              <a:ext cx="12950" cy="13400"/>
            </a:xfrm>
            <a:custGeom>
              <a:rect b="b" l="l" r="r" t="t"/>
              <a:pathLst>
                <a:path extrusionOk="0" h="536" w="518">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1" name="Google Shape;1841;p36"/>
            <p:cNvSpPr/>
            <p:nvPr/>
          </p:nvSpPr>
          <p:spPr>
            <a:xfrm>
              <a:off x="2451050" y="1317900"/>
              <a:ext cx="13400" cy="13400"/>
            </a:xfrm>
            <a:custGeom>
              <a:rect b="b" l="l" r="r" t="t"/>
              <a:pathLst>
                <a:path extrusionOk="0" h="536" w="536">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2" name="Google Shape;1842;p36"/>
            <p:cNvSpPr/>
            <p:nvPr/>
          </p:nvSpPr>
          <p:spPr>
            <a:xfrm>
              <a:off x="2517500" y="1278200"/>
              <a:ext cx="44650" cy="84325"/>
            </a:xfrm>
            <a:custGeom>
              <a:rect b="b" l="l" r="r" t="t"/>
              <a:pathLst>
                <a:path extrusionOk="0" h="3373" w="1786">
                  <a:moveTo>
                    <a:pt x="1" y="0"/>
                  </a:moveTo>
                  <a:lnTo>
                    <a:pt x="1" y="1856"/>
                  </a:lnTo>
                  <a:cubicBezTo>
                    <a:pt x="1" y="1927"/>
                    <a:pt x="37" y="1999"/>
                    <a:pt x="90" y="2052"/>
                  </a:cubicBezTo>
                  <a:lnTo>
                    <a:pt x="1411" y="3372"/>
                  </a:lnTo>
                  <a:lnTo>
                    <a:pt x="1785" y="2998"/>
                  </a:lnTo>
                  <a:lnTo>
                    <a:pt x="536" y="1767"/>
                  </a:lnTo>
                  <a:lnTo>
                    <a:pt x="5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3" name="Google Shape;1843;p36"/>
            <p:cNvSpPr/>
            <p:nvPr/>
          </p:nvSpPr>
          <p:spPr>
            <a:xfrm>
              <a:off x="2405550" y="1181850"/>
              <a:ext cx="243575" cy="259100"/>
            </a:xfrm>
            <a:custGeom>
              <a:rect b="b" l="l" r="r" t="t"/>
              <a:pathLst>
                <a:path extrusionOk="0" h="10364" w="9743">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844" name="Google Shape;1844;p36"/>
          <p:cNvSpPr/>
          <p:nvPr/>
        </p:nvSpPr>
        <p:spPr>
          <a:xfrm>
            <a:off x="8075550" y="2472714"/>
            <a:ext cx="299003" cy="308322"/>
          </a:xfrm>
          <a:custGeom>
            <a:rect b="b" l="l" r="r" t="t"/>
            <a:pathLst>
              <a:path extrusionOk="0" h="9047" w="9047">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845" name="Google Shape;1845;p36"/>
          <p:cNvGrpSpPr/>
          <p:nvPr/>
        </p:nvGrpSpPr>
        <p:grpSpPr>
          <a:xfrm>
            <a:off x="8500593" y="2447533"/>
            <a:ext cx="286610" cy="357601"/>
            <a:chOff x="3086700" y="1180050"/>
            <a:chExt cx="216800" cy="262325"/>
          </a:xfrm>
        </p:grpSpPr>
        <p:sp>
          <p:nvSpPr>
            <p:cNvPr id="1846" name="Google Shape;1846;p36"/>
            <p:cNvSpPr/>
            <p:nvPr/>
          </p:nvSpPr>
          <p:spPr>
            <a:xfrm>
              <a:off x="3161625" y="1180050"/>
              <a:ext cx="141875" cy="141425"/>
            </a:xfrm>
            <a:custGeom>
              <a:rect b="b" l="l" r="r" t="t"/>
              <a:pathLst>
                <a:path extrusionOk="0" h="5657" w="5675">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47" name="Google Shape;1847;p36"/>
            <p:cNvSpPr/>
            <p:nvPr/>
          </p:nvSpPr>
          <p:spPr>
            <a:xfrm>
              <a:off x="3086700" y="1301400"/>
              <a:ext cx="141425" cy="140975"/>
            </a:xfrm>
            <a:custGeom>
              <a:rect b="b" l="l" r="r" t="t"/>
              <a:pathLst>
                <a:path extrusionOk="0" h="5639" w="5657">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48" name="Google Shape;1848;p36"/>
          <p:cNvGrpSpPr/>
          <p:nvPr/>
        </p:nvGrpSpPr>
        <p:grpSpPr>
          <a:xfrm>
            <a:off x="9007187" y="2435673"/>
            <a:ext cx="228243" cy="381321"/>
            <a:chOff x="3741075" y="1171575"/>
            <a:chExt cx="172650" cy="279725"/>
          </a:xfrm>
        </p:grpSpPr>
        <p:sp>
          <p:nvSpPr>
            <p:cNvPr id="1849" name="Google Shape;1849;p36"/>
            <p:cNvSpPr/>
            <p:nvPr/>
          </p:nvSpPr>
          <p:spPr>
            <a:xfrm>
              <a:off x="3784350" y="1364725"/>
              <a:ext cx="86100" cy="19650"/>
            </a:xfrm>
            <a:custGeom>
              <a:rect b="b" l="l" r="r" t="t"/>
              <a:pathLst>
                <a:path extrusionOk="0" h="786" w="3444">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0" name="Google Shape;1850;p36"/>
            <p:cNvSpPr/>
            <p:nvPr/>
          </p:nvSpPr>
          <p:spPr>
            <a:xfrm>
              <a:off x="3784350" y="1397750"/>
              <a:ext cx="86100" cy="20075"/>
            </a:xfrm>
            <a:custGeom>
              <a:rect b="b" l="l" r="r" t="t"/>
              <a:pathLst>
                <a:path extrusionOk="0" h="803" w="3444">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1" name="Google Shape;1851;p36"/>
            <p:cNvSpPr/>
            <p:nvPr/>
          </p:nvSpPr>
          <p:spPr>
            <a:xfrm>
              <a:off x="3805750" y="1431200"/>
              <a:ext cx="43300" cy="20100"/>
            </a:xfrm>
            <a:custGeom>
              <a:rect b="b" l="l" r="r" t="t"/>
              <a:pathLst>
                <a:path extrusionOk="0" h="804" w="1732">
                  <a:moveTo>
                    <a:pt x="1" y="0"/>
                  </a:moveTo>
                  <a:cubicBezTo>
                    <a:pt x="36" y="446"/>
                    <a:pt x="411" y="803"/>
                    <a:pt x="857" y="803"/>
                  </a:cubicBezTo>
                  <a:cubicBezTo>
                    <a:pt x="1321" y="803"/>
                    <a:pt x="1696" y="446"/>
                    <a:pt x="173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2" name="Google Shape;1852;p36"/>
            <p:cNvSpPr/>
            <p:nvPr/>
          </p:nvSpPr>
          <p:spPr>
            <a:xfrm>
              <a:off x="3741075" y="1171575"/>
              <a:ext cx="172650" cy="179800"/>
            </a:xfrm>
            <a:custGeom>
              <a:rect b="b" l="l" r="r" t="t"/>
              <a:pathLst>
                <a:path extrusionOk="0" h="7192" w="6906">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853" name="Google Shape;1853;p36"/>
          <p:cNvSpPr/>
          <p:nvPr/>
        </p:nvSpPr>
        <p:spPr>
          <a:xfrm>
            <a:off x="9465599" y="2448070"/>
            <a:ext cx="350330" cy="358181"/>
          </a:xfrm>
          <a:custGeom>
            <a:rect b="b" l="l" r="r" t="t"/>
            <a:pathLst>
              <a:path extrusionOk="0" h="10510" w="1060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854" name="Google Shape;1854;p36"/>
          <p:cNvGrpSpPr/>
          <p:nvPr/>
        </p:nvGrpSpPr>
        <p:grpSpPr>
          <a:xfrm>
            <a:off x="2528682" y="3179777"/>
            <a:ext cx="351520" cy="253623"/>
            <a:chOff x="952700" y="1101100"/>
            <a:chExt cx="265900" cy="186050"/>
          </a:xfrm>
        </p:grpSpPr>
        <p:sp>
          <p:nvSpPr>
            <p:cNvPr id="1855" name="Google Shape;1855;p36"/>
            <p:cNvSpPr/>
            <p:nvPr/>
          </p:nvSpPr>
          <p:spPr>
            <a:xfrm>
              <a:off x="952700" y="1101100"/>
              <a:ext cx="265900" cy="186050"/>
            </a:xfrm>
            <a:custGeom>
              <a:rect b="b" l="l" r="r" t="t"/>
              <a:pathLst>
                <a:path extrusionOk="0" h="7442" w="10636">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6" name="Google Shape;1856;p36"/>
            <p:cNvSpPr/>
            <p:nvPr/>
          </p:nvSpPr>
          <p:spPr>
            <a:xfrm>
              <a:off x="992850" y="1234025"/>
              <a:ext cx="53125" cy="13425"/>
            </a:xfrm>
            <a:custGeom>
              <a:rect b="b" l="l" r="r" t="t"/>
              <a:pathLst>
                <a:path extrusionOk="0" h="537" w="2125">
                  <a:moveTo>
                    <a:pt x="1" y="1"/>
                  </a:moveTo>
                  <a:lnTo>
                    <a:pt x="1" y="536"/>
                  </a:lnTo>
                  <a:lnTo>
                    <a:pt x="2124" y="536"/>
                  </a:lnTo>
                  <a:lnTo>
                    <a:pt x="212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7" name="Google Shape;1857;p36"/>
            <p:cNvSpPr/>
            <p:nvPr/>
          </p:nvSpPr>
          <p:spPr>
            <a:xfrm>
              <a:off x="1059325" y="1234025"/>
              <a:ext cx="26350" cy="13425"/>
            </a:xfrm>
            <a:custGeom>
              <a:rect b="b" l="l" r="r" t="t"/>
              <a:pathLst>
                <a:path extrusionOk="0" h="537" w="1054">
                  <a:moveTo>
                    <a:pt x="0" y="1"/>
                  </a:moveTo>
                  <a:lnTo>
                    <a:pt x="0" y="536"/>
                  </a:lnTo>
                  <a:lnTo>
                    <a:pt x="1053" y="536"/>
                  </a:lnTo>
                  <a:lnTo>
                    <a:pt x="1053"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858" name="Google Shape;1858;p36"/>
          <p:cNvSpPr/>
          <p:nvPr/>
        </p:nvSpPr>
        <p:spPr>
          <a:xfrm>
            <a:off x="3055153" y="3096620"/>
            <a:ext cx="246520" cy="362475"/>
          </a:xfrm>
          <a:custGeom>
            <a:rect b="b" l="l" r="r" t="t"/>
            <a:pathLst>
              <a:path extrusionOk="0" h="10636" w="7459">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59" name="Google Shape;1859;p36"/>
          <p:cNvSpPr/>
          <p:nvPr/>
        </p:nvSpPr>
        <p:spPr>
          <a:xfrm>
            <a:off x="3477015" y="3124025"/>
            <a:ext cx="396303" cy="399281"/>
          </a:xfrm>
          <a:custGeom>
            <a:rect b="b" l="l" r="r" t="t"/>
            <a:pathLst>
              <a:path extrusionOk="0" h="11716" w="11991">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0" name="Google Shape;1860;p36"/>
          <p:cNvSpPr/>
          <p:nvPr/>
        </p:nvSpPr>
        <p:spPr>
          <a:xfrm>
            <a:off x="4048633" y="3124093"/>
            <a:ext cx="360939" cy="301063"/>
          </a:xfrm>
          <a:custGeom>
            <a:rect b="b" l="l" r="r" t="t"/>
            <a:pathLst>
              <a:path extrusionOk="0" h="8834" w="10921">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1" name="Google Shape;1861;p36"/>
          <p:cNvSpPr/>
          <p:nvPr/>
        </p:nvSpPr>
        <p:spPr>
          <a:xfrm>
            <a:off x="4658000" y="3162234"/>
            <a:ext cx="311397" cy="336915"/>
          </a:xfrm>
          <a:custGeom>
            <a:rect b="b" l="l" r="r" t="t"/>
            <a:pathLst>
              <a:path extrusionOk="0" h="9886" w="9422">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862" name="Google Shape;1862;p36"/>
          <p:cNvGrpSpPr/>
          <p:nvPr/>
        </p:nvGrpSpPr>
        <p:grpSpPr>
          <a:xfrm>
            <a:off x="5219949" y="3158377"/>
            <a:ext cx="317875" cy="344208"/>
            <a:chOff x="5583325" y="1073450"/>
            <a:chExt cx="240450" cy="252500"/>
          </a:xfrm>
        </p:grpSpPr>
        <p:sp>
          <p:nvSpPr>
            <p:cNvPr id="1863" name="Google Shape;1863;p36"/>
            <p:cNvSpPr/>
            <p:nvPr/>
          </p:nvSpPr>
          <p:spPr>
            <a:xfrm>
              <a:off x="5613200" y="1229575"/>
              <a:ext cx="96375" cy="96375"/>
            </a:xfrm>
            <a:custGeom>
              <a:rect b="b" l="l" r="r" t="t"/>
              <a:pathLst>
                <a:path extrusionOk="0" h="3855" w="3855">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4" name="Google Shape;1864;p36"/>
            <p:cNvSpPr/>
            <p:nvPr/>
          </p:nvSpPr>
          <p:spPr>
            <a:xfrm>
              <a:off x="5689050" y="1144825"/>
              <a:ext cx="134725" cy="122250"/>
            </a:xfrm>
            <a:custGeom>
              <a:rect b="b" l="l" r="r" t="t"/>
              <a:pathLst>
                <a:path extrusionOk="0" h="4890" w="5389">
                  <a:moveTo>
                    <a:pt x="4050" y="0"/>
                  </a:moveTo>
                  <a:lnTo>
                    <a:pt x="0" y="1695"/>
                  </a:lnTo>
                  <a:lnTo>
                    <a:pt x="1321" y="4889"/>
                  </a:lnTo>
                  <a:lnTo>
                    <a:pt x="5389" y="3212"/>
                  </a:lnTo>
                  <a:lnTo>
                    <a:pt x="4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5" name="Google Shape;1865;p36"/>
            <p:cNvSpPr/>
            <p:nvPr/>
          </p:nvSpPr>
          <p:spPr>
            <a:xfrm>
              <a:off x="5583325" y="1073450"/>
              <a:ext cx="106175" cy="150350"/>
            </a:xfrm>
            <a:custGeom>
              <a:rect b="b" l="l" r="r" t="t"/>
              <a:pathLst>
                <a:path extrusionOk="0" h="6014" w="4247">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6" name="Google Shape;1866;p36"/>
            <p:cNvSpPr/>
            <p:nvPr/>
          </p:nvSpPr>
          <p:spPr>
            <a:xfrm>
              <a:off x="5716250" y="1252775"/>
              <a:ext cx="88350" cy="53100"/>
            </a:xfrm>
            <a:custGeom>
              <a:rect b="b" l="l" r="r" t="t"/>
              <a:pathLst>
                <a:path extrusionOk="0" h="2124" w="3534">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67" name="Google Shape;1867;p36"/>
          <p:cNvGrpSpPr/>
          <p:nvPr/>
        </p:nvGrpSpPr>
        <p:grpSpPr>
          <a:xfrm>
            <a:off x="5703822" y="3148128"/>
            <a:ext cx="386850" cy="294962"/>
            <a:chOff x="1502275" y="3638775"/>
            <a:chExt cx="292625" cy="216375"/>
          </a:xfrm>
        </p:grpSpPr>
        <p:sp>
          <p:nvSpPr>
            <p:cNvPr id="1868" name="Google Shape;1868;p36"/>
            <p:cNvSpPr/>
            <p:nvPr/>
          </p:nvSpPr>
          <p:spPr>
            <a:xfrm>
              <a:off x="1502275" y="3658850"/>
              <a:ext cx="292625" cy="196300"/>
            </a:xfrm>
            <a:custGeom>
              <a:rect b="b" l="l" r="r" t="t"/>
              <a:pathLst>
                <a:path extrusionOk="0" h="7852" w="11705">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69" name="Google Shape;1869;p36"/>
            <p:cNvSpPr/>
            <p:nvPr/>
          </p:nvSpPr>
          <p:spPr>
            <a:xfrm>
              <a:off x="1535275" y="3638775"/>
              <a:ext cx="226625" cy="169525"/>
            </a:xfrm>
            <a:custGeom>
              <a:rect b="b" l="l" r="r" t="t"/>
              <a:pathLst>
                <a:path extrusionOk="0" h="6781" w="9065">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0" name="Google Shape;1870;p36"/>
            <p:cNvSpPr/>
            <p:nvPr/>
          </p:nvSpPr>
          <p:spPr>
            <a:xfrm>
              <a:off x="1675350" y="3691850"/>
              <a:ext cx="46400" cy="10300"/>
            </a:xfrm>
            <a:custGeom>
              <a:rect b="b" l="l" r="r" t="t"/>
              <a:pathLst>
                <a:path extrusionOk="0" h="412" w="1856">
                  <a:moveTo>
                    <a:pt x="0" y="1"/>
                  </a:moveTo>
                  <a:lnTo>
                    <a:pt x="0" y="411"/>
                  </a:lnTo>
                  <a:lnTo>
                    <a:pt x="1856" y="411"/>
                  </a:lnTo>
                  <a:lnTo>
                    <a:pt x="185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1" name="Google Shape;1871;p36"/>
            <p:cNvSpPr/>
            <p:nvPr/>
          </p:nvSpPr>
          <p:spPr>
            <a:xfrm>
              <a:off x="1675350" y="3711925"/>
              <a:ext cx="46400" cy="9850"/>
            </a:xfrm>
            <a:custGeom>
              <a:rect b="b" l="l" r="r" t="t"/>
              <a:pathLst>
                <a:path extrusionOk="0" h="394" w="1856">
                  <a:moveTo>
                    <a:pt x="0" y="1"/>
                  </a:moveTo>
                  <a:lnTo>
                    <a:pt x="0" y="393"/>
                  </a:lnTo>
                  <a:lnTo>
                    <a:pt x="1856" y="393"/>
                  </a:lnTo>
                  <a:lnTo>
                    <a:pt x="185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2" name="Google Shape;1872;p36"/>
            <p:cNvSpPr/>
            <p:nvPr/>
          </p:nvSpPr>
          <p:spPr>
            <a:xfrm>
              <a:off x="1675350" y="3732000"/>
              <a:ext cx="32125" cy="9825"/>
            </a:xfrm>
            <a:custGeom>
              <a:rect b="b" l="l" r="r" t="t"/>
              <a:pathLst>
                <a:path extrusionOk="0" h="393" w="1285">
                  <a:moveTo>
                    <a:pt x="0" y="0"/>
                  </a:moveTo>
                  <a:lnTo>
                    <a:pt x="0" y="393"/>
                  </a:lnTo>
                  <a:lnTo>
                    <a:pt x="1285" y="393"/>
                  </a:lnTo>
                  <a:lnTo>
                    <a:pt x="128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73" name="Google Shape;1873;p36"/>
          <p:cNvGrpSpPr/>
          <p:nvPr/>
        </p:nvGrpSpPr>
        <p:grpSpPr>
          <a:xfrm>
            <a:off x="6258857" y="3092614"/>
            <a:ext cx="354428" cy="362441"/>
            <a:chOff x="3171000" y="4021950"/>
            <a:chExt cx="268100" cy="265875"/>
          </a:xfrm>
        </p:grpSpPr>
        <p:sp>
          <p:nvSpPr>
            <p:cNvPr id="1874" name="Google Shape;1874;p36"/>
            <p:cNvSpPr/>
            <p:nvPr/>
          </p:nvSpPr>
          <p:spPr>
            <a:xfrm>
              <a:off x="3171000" y="4058525"/>
              <a:ext cx="230200" cy="229300"/>
            </a:xfrm>
            <a:custGeom>
              <a:rect b="b" l="l" r="r" t="t"/>
              <a:pathLst>
                <a:path extrusionOk="0" h="9172" w="9208">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5" name="Google Shape;1875;p36"/>
            <p:cNvSpPr/>
            <p:nvPr/>
          </p:nvSpPr>
          <p:spPr>
            <a:xfrm>
              <a:off x="3367725" y="4021950"/>
              <a:ext cx="71375" cy="69150"/>
            </a:xfrm>
            <a:custGeom>
              <a:rect b="b" l="l" r="r" t="t"/>
              <a:pathLst>
                <a:path extrusionOk="0" h="2766" w="2855">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876" name="Google Shape;1876;p36"/>
          <p:cNvSpPr/>
          <p:nvPr/>
        </p:nvSpPr>
        <p:spPr>
          <a:xfrm>
            <a:off x="6779633" y="3126956"/>
            <a:ext cx="394518" cy="407460"/>
          </a:xfrm>
          <a:custGeom>
            <a:rect b="b" l="l" r="r" t="t"/>
            <a:pathLst>
              <a:path extrusionOk="0" h="11956" w="11937">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7" name="Google Shape;1877;p36"/>
          <p:cNvSpPr/>
          <p:nvPr/>
        </p:nvSpPr>
        <p:spPr>
          <a:xfrm>
            <a:off x="7334021" y="3111413"/>
            <a:ext cx="352082" cy="363191"/>
          </a:xfrm>
          <a:custGeom>
            <a:rect b="b" l="l" r="r" t="t"/>
            <a:pathLst>
              <a:path extrusionOk="0" h="10657" w="10653">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878" name="Google Shape;1878;p36"/>
          <p:cNvGrpSpPr/>
          <p:nvPr/>
        </p:nvGrpSpPr>
        <p:grpSpPr>
          <a:xfrm>
            <a:off x="7848132" y="3144267"/>
            <a:ext cx="334400" cy="344821"/>
            <a:chOff x="5684575" y="4038000"/>
            <a:chExt cx="252950" cy="252950"/>
          </a:xfrm>
        </p:grpSpPr>
        <p:sp>
          <p:nvSpPr>
            <p:cNvPr id="1879" name="Google Shape;1879;p36"/>
            <p:cNvSpPr/>
            <p:nvPr/>
          </p:nvSpPr>
          <p:spPr>
            <a:xfrm>
              <a:off x="5684575" y="4038000"/>
              <a:ext cx="252950" cy="252950"/>
            </a:xfrm>
            <a:custGeom>
              <a:rect b="b" l="l" r="r" t="t"/>
              <a:pathLst>
                <a:path extrusionOk="0" h="10118" w="10118">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0" name="Google Shape;1880;p36"/>
            <p:cNvSpPr/>
            <p:nvPr/>
          </p:nvSpPr>
          <p:spPr>
            <a:xfrm>
              <a:off x="5804575" y="4097775"/>
              <a:ext cx="58000" cy="118225"/>
            </a:xfrm>
            <a:custGeom>
              <a:rect b="b" l="l" r="r" t="t"/>
              <a:pathLst>
                <a:path extrusionOk="0" h="4729" w="2320">
                  <a:moveTo>
                    <a:pt x="0" y="0"/>
                  </a:moveTo>
                  <a:lnTo>
                    <a:pt x="0" y="2677"/>
                  </a:lnTo>
                  <a:cubicBezTo>
                    <a:pt x="0" y="2748"/>
                    <a:pt x="36" y="2820"/>
                    <a:pt x="90" y="2855"/>
                  </a:cubicBezTo>
                  <a:lnTo>
                    <a:pt x="1963" y="4729"/>
                  </a:lnTo>
                  <a:lnTo>
                    <a:pt x="2320" y="4372"/>
                  </a:lnTo>
                  <a:lnTo>
                    <a:pt x="536" y="2570"/>
                  </a:lnTo>
                  <a:lnTo>
                    <a:pt x="5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1" name="Google Shape;1881;p36"/>
            <p:cNvSpPr/>
            <p:nvPr/>
          </p:nvSpPr>
          <p:spPr>
            <a:xfrm>
              <a:off x="5804575" y="4071450"/>
              <a:ext cx="13400" cy="13400"/>
            </a:xfrm>
            <a:custGeom>
              <a:rect b="b" l="l" r="r" t="t"/>
              <a:pathLst>
                <a:path extrusionOk="0" h="536" w="536">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2" name="Google Shape;1882;p36"/>
            <p:cNvSpPr/>
            <p:nvPr/>
          </p:nvSpPr>
          <p:spPr>
            <a:xfrm>
              <a:off x="5804575" y="4244525"/>
              <a:ext cx="13400" cy="12975"/>
            </a:xfrm>
            <a:custGeom>
              <a:rect b="b" l="l" r="r" t="t"/>
              <a:pathLst>
                <a:path extrusionOk="0" h="519" w="536">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3" name="Google Shape;1883;p36"/>
            <p:cNvSpPr/>
            <p:nvPr/>
          </p:nvSpPr>
          <p:spPr>
            <a:xfrm>
              <a:off x="5718025"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4" name="Google Shape;1884;p36"/>
            <p:cNvSpPr/>
            <p:nvPr/>
          </p:nvSpPr>
          <p:spPr>
            <a:xfrm>
              <a:off x="5891100" y="4158000"/>
              <a:ext cx="13425" cy="13400"/>
            </a:xfrm>
            <a:custGeom>
              <a:rect b="b" l="l" r="r" t="t"/>
              <a:pathLst>
                <a:path extrusionOk="0" h="536" w="537">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85" name="Google Shape;1885;p36"/>
          <p:cNvGrpSpPr/>
          <p:nvPr/>
        </p:nvGrpSpPr>
        <p:grpSpPr>
          <a:xfrm>
            <a:off x="8441727" y="3102701"/>
            <a:ext cx="247115" cy="399520"/>
            <a:chOff x="1982675" y="3599525"/>
            <a:chExt cx="186925" cy="293075"/>
          </a:xfrm>
        </p:grpSpPr>
        <p:sp>
          <p:nvSpPr>
            <p:cNvPr id="1886" name="Google Shape;1886;p36"/>
            <p:cNvSpPr/>
            <p:nvPr/>
          </p:nvSpPr>
          <p:spPr>
            <a:xfrm>
              <a:off x="2029075" y="3639675"/>
              <a:ext cx="40175" cy="39725"/>
            </a:xfrm>
            <a:custGeom>
              <a:rect b="b" l="l" r="r" t="t"/>
              <a:pathLst>
                <a:path extrusionOk="0" h="1589" w="1607">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7" name="Google Shape;1887;p36"/>
            <p:cNvSpPr/>
            <p:nvPr/>
          </p:nvSpPr>
          <p:spPr>
            <a:xfrm>
              <a:off x="2029075" y="3599525"/>
              <a:ext cx="20100" cy="20100"/>
            </a:xfrm>
            <a:custGeom>
              <a:rect b="b" l="l" r="r" t="t"/>
              <a:pathLst>
                <a:path extrusionOk="0" h="804" w="804">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8" name="Google Shape;1888;p36"/>
            <p:cNvSpPr/>
            <p:nvPr/>
          </p:nvSpPr>
          <p:spPr>
            <a:xfrm>
              <a:off x="2085725" y="3659725"/>
              <a:ext cx="20100" cy="19675"/>
            </a:xfrm>
            <a:custGeom>
              <a:rect b="b" l="l" r="r" t="t"/>
              <a:pathLst>
                <a:path extrusionOk="0" h="787" w="804">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89" name="Google Shape;1889;p36"/>
            <p:cNvSpPr/>
            <p:nvPr/>
          </p:nvSpPr>
          <p:spPr>
            <a:xfrm>
              <a:off x="2088850" y="3612900"/>
              <a:ext cx="26775" cy="26800"/>
            </a:xfrm>
            <a:custGeom>
              <a:rect b="b" l="l" r="r" t="t"/>
              <a:pathLst>
                <a:path extrusionOk="0" h="1072" w="1071">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0" name="Google Shape;1890;p36"/>
            <p:cNvSpPr/>
            <p:nvPr/>
          </p:nvSpPr>
          <p:spPr>
            <a:xfrm>
              <a:off x="1982675" y="3689625"/>
              <a:ext cx="186925" cy="202975"/>
            </a:xfrm>
            <a:custGeom>
              <a:rect b="b" l="l" r="r" t="t"/>
              <a:pathLst>
                <a:path extrusionOk="0" h="8119" w="7477">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91" name="Google Shape;1891;p36"/>
          <p:cNvGrpSpPr/>
          <p:nvPr/>
        </p:nvGrpSpPr>
        <p:grpSpPr>
          <a:xfrm>
            <a:off x="8947735" y="3102700"/>
            <a:ext cx="178106" cy="398940"/>
            <a:chOff x="2397075" y="3602200"/>
            <a:chExt cx="134725" cy="292650"/>
          </a:xfrm>
        </p:grpSpPr>
        <p:sp>
          <p:nvSpPr>
            <p:cNvPr id="1892" name="Google Shape;1892;p36"/>
            <p:cNvSpPr/>
            <p:nvPr/>
          </p:nvSpPr>
          <p:spPr>
            <a:xfrm>
              <a:off x="2460850" y="3602200"/>
              <a:ext cx="20100" cy="20100"/>
            </a:xfrm>
            <a:custGeom>
              <a:rect b="b" l="l" r="r" t="t"/>
              <a:pathLst>
                <a:path extrusionOk="0" h="804" w="804">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3" name="Google Shape;1893;p36"/>
            <p:cNvSpPr/>
            <p:nvPr/>
          </p:nvSpPr>
          <p:spPr>
            <a:xfrm>
              <a:off x="2477800" y="3632075"/>
              <a:ext cx="19675" cy="20100"/>
            </a:xfrm>
            <a:custGeom>
              <a:rect b="b" l="l" r="r" t="t"/>
              <a:pathLst>
                <a:path extrusionOk="0" h="804" w="787">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4" name="Google Shape;1894;p36"/>
            <p:cNvSpPr/>
            <p:nvPr/>
          </p:nvSpPr>
          <p:spPr>
            <a:xfrm>
              <a:off x="2441225" y="3625400"/>
              <a:ext cx="19650" cy="20075"/>
            </a:xfrm>
            <a:custGeom>
              <a:rect b="b" l="l" r="r" t="t"/>
              <a:pathLst>
                <a:path extrusionOk="0" h="803" w="786">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5" name="Google Shape;1895;p36"/>
            <p:cNvSpPr/>
            <p:nvPr/>
          </p:nvSpPr>
          <p:spPr>
            <a:xfrm>
              <a:off x="2444350" y="3658850"/>
              <a:ext cx="26800" cy="26325"/>
            </a:xfrm>
            <a:custGeom>
              <a:rect b="b" l="l" r="r" t="t"/>
              <a:pathLst>
                <a:path extrusionOk="0" h="1053" w="1072">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6" name="Google Shape;1896;p36"/>
            <p:cNvSpPr/>
            <p:nvPr/>
          </p:nvSpPr>
          <p:spPr>
            <a:xfrm>
              <a:off x="2397075" y="3691850"/>
              <a:ext cx="134725" cy="203000"/>
            </a:xfrm>
            <a:custGeom>
              <a:rect b="b" l="l" r="r" t="t"/>
              <a:pathLst>
                <a:path extrusionOk="0" h="8120" w="5389">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897" name="Google Shape;1897;p36"/>
          <p:cNvGrpSpPr/>
          <p:nvPr/>
        </p:nvGrpSpPr>
        <p:grpSpPr>
          <a:xfrm>
            <a:off x="2581850" y="3787124"/>
            <a:ext cx="246520" cy="383741"/>
            <a:chOff x="2717350" y="3603525"/>
            <a:chExt cx="186475" cy="281500"/>
          </a:xfrm>
        </p:grpSpPr>
        <p:sp>
          <p:nvSpPr>
            <p:cNvPr id="1898" name="Google Shape;1898;p36"/>
            <p:cNvSpPr/>
            <p:nvPr/>
          </p:nvSpPr>
          <p:spPr>
            <a:xfrm>
              <a:off x="2741875" y="3786425"/>
              <a:ext cx="60250" cy="35250"/>
            </a:xfrm>
            <a:custGeom>
              <a:rect b="b" l="l" r="r" t="t"/>
              <a:pathLst>
                <a:path extrusionOk="0" h="1410" w="2410">
                  <a:moveTo>
                    <a:pt x="197" y="0"/>
                  </a:moveTo>
                  <a:lnTo>
                    <a:pt x="1" y="500"/>
                  </a:lnTo>
                  <a:lnTo>
                    <a:pt x="2213" y="1410"/>
                  </a:lnTo>
                  <a:lnTo>
                    <a:pt x="2410" y="910"/>
                  </a:lnTo>
                  <a:lnTo>
                    <a:pt x="197"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99" name="Google Shape;1899;p36"/>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0" name="Google Shape;1900;p36"/>
            <p:cNvSpPr/>
            <p:nvPr/>
          </p:nvSpPr>
          <p:spPr>
            <a:xfrm>
              <a:off x="2820400" y="3718625"/>
              <a:ext cx="26775" cy="26775"/>
            </a:xfrm>
            <a:custGeom>
              <a:rect b="b" l="l" r="r" t="t"/>
              <a:pathLst>
                <a:path extrusionOk="0" h="1071" w="1071">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1" name="Google Shape;1901;p36"/>
            <p:cNvSpPr/>
            <p:nvPr/>
          </p:nvSpPr>
          <p:spPr>
            <a:xfrm>
              <a:off x="2717350" y="3603525"/>
              <a:ext cx="186475" cy="281500"/>
            </a:xfrm>
            <a:custGeom>
              <a:rect b="b" l="l" r="r" t="t"/>
              <a:pathLst>
                <a:path extrusionOk="0" h="11260" w="7459">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02" name="Google Shape;1902;p36"/>
          <p:cNvSpPr/>
          <p:nvPr/>
        </p:nvSpPr>
        <p:spPr>
          <a:xfrm>
            <a:off x="9383691" y="3127195"/>
            <a:ext cx="387478" cy="335143"/>
          </a:xfrm>
          <a:custGeom>
            <a:rect b="b" l="l" r="r" t="t"/>
            <a:pathLst>
              <a:path extrusionOk="0" h="9834" w="11724">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903" name="Google Shape;1903;p36"/>
          <p:cNvGrpSpPr/>
          <p:nvPr/>
        </p:nvGrpSpPr>
        <p:grpSpPr>
          <a:xfrm>
            <a:off x="3024770" y="3797467"/>
            <a:ext cx="332053" cy="363054"/>
            <a:chOff x="3927075" y="3612900"/>
            <a:chExt cx="251175" cy="266325"/>
          </a:xfrm>
        </p:grpSpPr>
        <p:sp>
          <p:nvSpPr>
            <p:cNvPr id="1904" name="Google Shape;1904;p36"/>
            <p:cNvSpPr/>
            <p:nvPr/>
          </p:nvSpPr>
          <p:spPr>
            <a:xfrm>
              <a:off x="4031450" y="3726200"/>
              <a:ext cx="40175" cy="39725"/>
            </a:xfrm>
            <a:custGeom>
              <a:rect b="b" l="l" r="r" t="t"/>
              <a:pathLst>
                <a:path extrusionOk="0" h="1589" w="1607">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5" name="Google Shape;1905;p36"/>
            <p:cNvSpPr/>
            <p:nvPr/>
          </p:nvSpPr>
          <p:spPr>
            <a:xfrm>
              <a:off x="3927075" y="3612900"/>
              <a:ext cx="251175" cy="266325"/>
            </a:xfrm>
            <a:custGeom>
              <a:rect b="b" l="l" r="r" t="t"/>
              <a:pathLst>
                <a:path extrusionOk="0" h="10653" w="10047">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06" name="Google Shape;1906;p36"/>
          <p:cNvGrpSpPr/>
          <p:nvPr/>
        </p:nvGrpSpPr>
        <p:grpSpPr>
          <a:xfrm>
            <a:off x="3552875" y="3857064"/>
            <a:ext cx="336152" cy="347241"/>
            <a:chOff x="4324975" y="3617800"/>
            <a:chExt cx="254275" cy="254725"/>
          </a:xfrm>
        </p:grpSpPr>
        <p:sp>
          <p:nvSpPr>
            <p:cNvPr id="1907" name="Google Shape;1907;p36"/>
            <p:cNvSpPr/>
            <p:nvPr/>
          </p:nvSpPr>
          <p:spPr>
            <a:xfrm>
              <a:off x="4347275" y="3641900"/>
              <a:ext cx="186025" cy="230625"/>
            </a:xfrm>
            <a:custGeom>
              <a:rect b="b" l="l" r="r" t="t"/>
              <a:pathLst>
                <a:path extrusionOk="0" h="9225" w="7441">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8" name="Google Shape;1908;p36"/>
            <p:cNvSpPr/>
            <p:nvPr/>
          </p:nvSpPr>
          <p:spPr>
            <a:xfrm>
              <a:off x="4324975" y="3727975"/>
              <a:ext cx="18750" cy="17875"/>
            </a:xfrm>
            <a:custGeom>
              <a:rect b="b" l="l" r="r" t="t"/>
              <a:pathLst>
                <a:path extrusionOk="0" h="715" w="750">
                  <a:moveTo>
                    <a:pt x="536" y="1"/>
                  </a:moveTo>
                  <a:lnTo>
                    <a:pt x="0" y="233"/>
                  </a:lnTo>
                  <a:lnTo>
                    <a:pt x="197" y="715"/>
                  </a:lnTo>
                  <a:lnTo>
                    <a:pt x="750" y="500"/>
                  </a:lnTo>
                  <a:lnTo>
                    <a:pt x="53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09" name="Google Shape;1909;p36"/>
            <p:cNvSpPr/>
            <p:nvPr/>
          </p:nvSpPr>
          <p:spPr>
            <a:xfrm>
              <a:off x="4529725" y="3617800"/>
              <a:ext cx="49525" cy="55800"/>
            </a:xfrm>
            <a:custGeom>
              <a:rect b="b" l="l" r="r" t="t"/>
              <a:pathLst>
                <a:path extrusionOk="0" h="2232" w="1981">
                  <a:moveTo>
                    <a:pt x="1267" y="1"/>
                  </a:moveTo>
                  <a:lnTo>
                    <a:pt x="0" y="500"/>
                  </a:lnTo>
                  <a:lnTo>
                    <a:pt x="714" y="2231"/>
                  </a:lnTo>
                  <a:lnTo>
                    <a:pt x="1981" y="1731"/>
                  </a:lnTo>
                  <a:lnTo>
                    <a:pt x="1267"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10" name="Google Shape;1910;p36"/>
          <p:cNvGrpSpPr/>
          <p:nvPr/>
        </p:nvGrpSpPr>
        <p:grpSpPr>
          <a:xfrm>
            <a:off x="4086534" y="3922736"/>
            <a:ext cx="399872" cy="217737"/>
            <a:chOff x="4728650" y="3665975"/>
            <a:chExt cx="302475" cy="159725"/>
          </a:xfrm>
        </p:grpSpPr>
        <p:sp>
          <p:nvSpPr>
            <p:cNvPr id="1911" name="Google Shape;1911;p36"/>
            <p:cNvSpPr/>
            <p:nvPr/>
          </p:nvSpPr>
          <p:spPr>
            <a:xfrm>
              <a:off x="4728650" y="3665975"/>
              <a:ext cx="302475" cy="147225"/>
            </a:xfrm>
            <a:custGeom>
              <a:rect b="b" l="l" r="r" t="t"/>
              <a:pathLst>
                <a:path extrusionOk="0" h="5889" w="12099">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2" name="Google Shape;1912;p36"/>
            <p:cNvSpPr/>
            <p:nvPr/>
          </p:nvSpPr>
          <p:spPr>
            <a:xfrm>
              <a:off x="4831700" y="3757875"/>
              <a:ext cx="125825" cy="67825"/>
            </a:xfrm>
            <a:custGeom>
              <a:rect b="b" l="l" r="r" t="t"/>
              <a:pathLst>
                <a:path extrusionOk="0" h="2713" w="5033">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13" name="Google Shape;1913;p36"/>
          <p:cNvGrpSpPr/>
          <p:nvPr/>
        </p:nvGrpSpPr>
        <p:grpSpPr>
          <a:xfrm>
            <a:off x="4613200" y="3879896"/>
            <a:ext cx="382719" cy="282796"/>
            <a:chOff x="5164925" y="3642775"/>
            <a:chExt cx="289500" cy="207450"/>
          </a:xfrm>
        </p:grpSpPr>
        <p:sp>
          <p:nvSpPr>
            <p:cNvPr id="1914" name="Google Shape;1914;p36"/>
            <p:cNvSpPr/>
            <p:nvPr/>
          </p:nvSpPr>
          <p:spPr>
            <a:xfrm>
              <a:off x="5271975" y="3690075"/>
              <a:ext cx="79875" cy="79875"/>
            </a:xfrm>
            <a:custGeom>
              <a:rect b="b" l="l" r="r" t="t"/>
              <a:pathLst>
                <a:path extrusionOk="0" h="3195" w="3195">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5" name="Google Shape;1915;p36"/>
            <p:cNvSpPr/>
            <p:nvPr/>
          </p:nvSpPr>
          <p:spPr>
            <a:xfrm>
              <a:off x="5368325" y="3670900"/>
              <a:ext cx="26775" cy="26325"/>
            </a:xfrm>
            <a:custGeom>
              <a:rect b="b" l="l" r="r" t="t"/>
              <a:pathLst>
                <a:path extrusionOk="0" h="1053" w="1071">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6" name="Google Shape;1916;p36"/>
            <p:cNvSpPr/>
            <p:nvPr/>
          </p:nvSpPr>
          <p:spPr>
            <a:xfrm>
              <a:off x="5222000" y="3823900"/>
              <a:ext cx="26800" cy="26325"/>
            </a:xfrm>
            <a:custGeom>
              <a:rect b="b" l="l" r="r" t="t"/>
              <a:pathLst>
                <a:path extrusionOk="0" h="1053" w="1072">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7" name="Google Shape;1917;p36"/>
            <p:cNvSpPr/>
            <p:nvPr/>
          </p:nvSpPr>
          <p:spPr>
            <a:xfrm>
              <a:off x="5164925" y="3642775"/>
              <a:ext cx="289500" cy="202100"/>
            </a:xfrm>
            <a:custGeom>
              <a:rect b="b" l="l" r="r" t="t"/>
              <a:pathLst>
                <a:path extrusionOk="0" h="8084" w="1158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18" name="Google Shape;1918;p36"/>
            <p:cNvSpPr/>
            <p:nvPr/>
          </p:nvSpPr>
          <p:spPr>
            <a:xfrm>
              <a:off x="5226475" y="3704350"/>
              <a:ext cx="182450" cy="104850"/>
            </a:xfrm>
            <a:custGeom>
              <a:rect b="b" l="l" r="r" t="t"/>
              <a:pathLst>
                <a:path extrusionOk="0" h="4194" w="7298">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19" name="Google Shape;1919;p36"/>
          <p:cNvSpPr/>
          <p:nvPr/>
        </p:nvSpPr>
        <p:spPr>
          <a:xfrm>
            <a:off x="5213990" y="3793622"/>
            <a:ext cx="360939" cy="372154"/>
          </a:xfrm>
          <a:custGeom>
            <a:rect b="b" l="l" r="r" t="t"/>
            <a:pathLst>
              <a:path extrusionOk="0" h="10920" w="10921">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0" name="Google Shape;1920;p36"/>
          <p:cNvSpPr/>
          <p:nvPr/>
        </p:nvSpPr>
        <p:spPr>
          <a:xfrm>
            <a:off x="5717809" y="3825543"/>
            <a:ext cx="334367" cy="308322"/>
          </a:xfrm>
          <a:custGeom>
            <a:rect b="b" l="l" r="r" t="t"/>
            <a:pathLst>
              <a:path extrusionOk="0" h="9047" w="10117">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1" name="Google Shape;1921;p36"/>
          <p:cNvSpPr/>
          <p:nvPr/>
        </p:nvSpPr>
        <p:spPr>
          <a:xfrm>
            <a:off x="6195030" y="3814789"/>
            <a:ext cx="318470" cy="329826"/>
          </a:xfrm>
          <a:custGeom>
            <a:rect b="b" l="l" r="r" t="t"/>
            <a:pathLst>
              <a:path extrusionOk="0" h="9678" w="9636">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2" name="Google Shape;1922;p36"/>
          <p:cNvSpPr/>
          <p:nvPr/>
        </p:nvSpPr>
        <p:spPr>
          <a:xfrm>
            <a:off x="6776032" y="3741063"/>
            <a:ext cx="351487" cy="362475"/>
          </a:xfrm>
          <a:custGeom>
            <a:rect b="b" l="l" r="r" t="t"/>
            <a:pathLst>
              <a:path extrusionOk="0" h="10636" w="10635">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3" name="Google Shape;1923;p36"/>
          <p:cNvSpPr/>
          <p:nvPr/>
        </p:nvSpPr>
        <p:spPr>
          <a:xfrm>
            <a:off x="7285385" y="3740774"/>
            <a:ext cx="351487" cy="363054"/>
          </a:xfrm>
          <a:custGeom>
            <a:rect b="b" l="l" r="r" t="t"/>
            <a:pathLst>
              <a:path extrusionOk="0" h="10653" w="10635">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4" name="Google Shape;1924;p36"/>
          <p:cNvSpPr/>
          <p:nvPr/>
        </p:nvSpPr>
        <p:spPr>
          <a:xfrm>
            <a:off x="7794738" y="3733224"/>
            <a:ext cx="340283" cy="420206"/>
          </a:xfrm>
          <a:custGeom>
            <a:rect b="b" l="l" r="r" t="t"/>
            <a:pathLst>
              <a:path extrusionOk="0" h="12330" w="10296">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5" name="Google Shape;1925;p36"/>
          <p:cNvSpPr/>
          <p:nvPr/>
        </p:nvSpPr>
        <p:spPr>
          <a:xfrm>
            <a:off x="8408731" y="3789685"/>
            <a:ext cx="298441" cy="344344"/>
          </a:xfrm>
          <a:custGeom>
            <a:rect b="b" l="l" r="r" t="t"/>
            <a:pathLst>
              <a:path extrusionOk="0" h="10104" w="903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926" name="Google Shape;1926;p36"/>
          <p:cNvGrpSpPr/>
          <p:nvPr/>
        </p:nvGrpSpPr>
        <p:grpSpPr>
          <a:xfrm>
            <a:off x="8933824" y="3794116"/>
            <a:ext cx="327294" cy="334632"/>
            <a:chOff x="5717150" y="2098500"/>
            <a:chExt cx="247575" cy="245475"/>
          </a:xfrm>
        </p:grpSpPr>
        <p:sp>
          <p:nvSpPr>
            <p:cNvPr id="1927" name="Google Shape;1927;p36"/>
            <p:cNvSpPr/>
            <p:nvPr/>
          </p:nvSpPr>
          <p:spPr>
            <a:xfrm>
              <a:off x="5717150" y="2098500"/>
              <a:ext cx="135175" cy="132800"/>
            </a:xfrm>
            <a:custGeom>
              <a:rect b="b" l="l" r="r" t="t"/>
              <a:pathLst>
                <a:path extrusionOk="0" h="5312" w="5407">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8" name="Google Shape;1928;p36"/>
            <p:cNvSpPr/>
            <p:nvPr/>
          </p:nvSpPr>
          <p:spPr>
            <a:xfrm>
              <a:off x="5857650" y="2158275"/>
              <a:ext cx="107075" cy="106075"/>
            </a:xfrm>
            <a:custGeom>
              <a:rect b="b" l="l" r="r" t="t"/>
              <a:pathLst>
                <a:path extrusionOk="0" h="4243" w="4283">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29" name="Google Shape;1929;p36"/>
            <p:cNvSpPr/>
            <p:nvPr/>
          </p:nvSpPr>
          <p:spPr>
            <a:xfrm>
              <a:off x="5790750" y="2264450"/>
              <a:ext cx="80750" cy="79525"/>
            </a:xfrm>
            <a:custGeom>
              <a:rect b="b" l="l" r="r" t="t"/>
              <a:pathLst>
                <a:path extrusionOk="0" h="3181" w="323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30" name="Google Shape;1930;p36"/>
          <p:cNvSpPr/>
          <p:nvPr/>
        </p:nvSpPr>
        <p:spPr>
          <a:xfrm>
            <a:off x="9483441" y="3727088"/>
            <a:ext cx="283106" cy="390420"/>
          </a:xfrm>
          <a:custGeom>
            <a:rect b="b" l="l" r="r" t="t"/>
            <a:pathLst>
              <a:path extrusionOk="0" h="11456" w="8566">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1" name="Google Shape;1931;p36"/>
          <p:cNvSpPr/>
          <p:nvPr/>
        </p:nvSpPr>
        <p:spPr>
          <a:xfrm>
            <a:off x="2519500" y="4525799"/>
            <a:ext cx="369169" cy="253623"/>
          </a:xfrm>
          <a:custGeom>
            <a:rect b="b" l="l" r="r" t="t"/>
            <a:pathLst>
              <a:path extrusionOk="0" h="7442" w="1117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2" name="Google Shape;1932;p36"/>
          <p:cNvSpPr/>
          <p:nvPr/>
        </p:nvSpPr>
        <p:spPr>
          <a:xfrm>
            <a:off x="3039790" y="4506644"/>
            <a:ext cx="299036" cy="291929"/>
          </a:xfrm>
          <a:custGeom>
            <a:rect b="b" l="l" r="r" t="t"/>
            <a:pathLst>
              <a:path extrusionOk="0" h="8566" w="9048">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933" name="Google Shape;1933;p36"/>
          <p:cNvGrpSpPr/>
          <p:nvPr/>
        </p:nvGrpSpPr>
        <p:grpSpPr>
          <a:xfrm>
            <a:off x="3511298" y="4435042"/>
            <a:ext cx="352082" cy="317455"/>
            <a:chOff x="6435300" y="2742175"/>
            <a:chExt cx="266325" cy="232875"/>
          </a:xfrm>
        </p:grpSpPr>
        <p:sp>
          <p:nvSpPr>
            <p:cNvPr id="1934" name="Google Shape;1934;p36"/>
            <p:cNvSpPr/>
            <p:nvPr/>
          </p:nvSpPr>
          <p:spPr>
            <a:xfrm>
              <a:off x="6518275" y="2742175"/>
              <a:ext cx="183350" cy="232875"/>
            </a:xfrm>
            <a:custGeom>
              <a:rect b="b" l="l" r="r" t="t"/>
              <a:pathLst>
                <a:path extrusionOk="0" h="9315" w="7334">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5" name="Google Shape;1935;p36"/>
            <p:cNvSpPr/>
            <p:nvPr/>
          </p:nvSpPr>
          <p:spPr>
            <a:xfrm>
              <a:off x="6435300" y="2825150"/>
              <a:ext cx="62925" cy="140075"/>
            </a:xfrm>
            <a:custGeom>
              <a:rect b="b" l="l" r="r" t="t"/>
              <a:pathLst>
                <a:path extrusionOk="0" h="5603" w="2517">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36" name="Google Shape;1936;p36"/>
          <p:cNvGrpSpPr/>
          <p:nvPr/>
        </p:nvGrpSpPr>
        <p:grpSpPr>
          <a:xfrm>
            <a:off x="4558258" y="4514167"/>
            <a:ext cx="333805" cy="344208"/>
            <a:chOff x="674800" y="2146225"/>
            <a:chExt cx="252500" cy="252500"/>
          </a:xfrm>
        </p:grpSpPr>
        <p:sp>
          <p:nvSpPr>
            <p:cNvPr id="1937" name="Google Shape;1937;p36"/>
            <p:cNvSpPr/>
            <p:nvPr/>
          </p:nvSpPr>
          <p:spPr>
            <a:xfrm>
              <a:off x="727900"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8" name="Google Shape;1938;p36"/>
            <p:cNvSpPr/>
            <p:nvPr/>
          </p:nvSpPr>
          <p:spPr>
            <a:xfrm>
              <a:off x="834500" y="2232775"/>
              <a:ext cx="39725" cy="39725"/>
            </a:xfrm>
            <a:custGeom>
              <a:rect b="b" l="l" r="r" t="t"/>
              <a:pathLst>
                <a:path extrusionOk="0" h="1589" w="1589">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39" name="Google Shape;1939;p36"/>
            <p:cNvSpPr/>
            <p:nvPr/>
          </p:nvSpPr>
          <p:spPr>
            <a:xfrm>
              <a:off x="734150" y="2315750"/>
              <a:ext cx="134275" cy="43275"/>
            </a:xfrm>
            <a:custGeom>
              <a:rect b="b" l="l" r="r" t="t"/>
              <a:pathLst>
                <a:path extrusionOk="0" h="1731" w="5371">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0" name="Google Shape;1940;p36"/>
            <p:cNvSpPr/>
            <p:nvPr/>
          </p:nvSpPr>
          <p:spPr>
            <a:xfrm>
              <a:off x="674800" y="2146225"/>
              <a:ext cx="252500" cy="252500"/>
            </a:xfrm>
            <a:custGeom>
              <a:rect b="b" l="l" r="r" t="t"/>
              <a:pathLst>
                <a:path extrusionOk="0" h="10100" w="1010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41" name="Google Shape;1941;p36"/>
          <p:cNvGrpSpPr/>
          <p:nvPr/>
        </p:nvGrpSpPr>
        <p:grpSpPr>
          <a:xfrm>
            <a:off x="5085306" y="4525653"/>
            <a:ext cx="333805" cy="344208"/>
            <a:chOff x="2164225" y="2146225"/>
            <a:chExt cx="252500" cy="252500"/>
          </a:xfrm>
        </p:grpSpPr>
        <p:sp>
          <p:nvSpPr>
            <p:cNvPr id="1942" name="Google Shape;1942;p36"/>
            <p:cNvSpPr/>
            <p:nvPr/>
          </p:nvSpPr>
          <p:spPr>
            <a:xfrm>
              <a:off x="2223100" y="2305925"/>
              <a:ext cx="134750" cy="43300"/>
            </a:xfrm>
            <a:custGeom>
              <a:rect b="b" l="l" r="r" t="t"/>
              <a:pathLst>
                <a:path extrusionOk="0" h="1732" w="539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3" name="Google Shape;1943;p36"/>
            <p:cNvSpPr/>
            <p:nvPr/>
          </p:nvSpPr>
          <p:spPr>
            <a:xfrm>
              <a:off x="2323475" y="2232775"/>
              <a:ext cx="40175" cy="39725"/>
            </a:xfrm>
            <a:custGeom>
              <a:rect b="b" l="l" r="r" t="t"/>
              <a:pathLst>
                <a:path extrusionOk="0" h="1589" w="1607">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4" name="Google Shape;1944;p36"/>
            <p:cNvSpPr/>
            <p:nvPr/>
          </p:nvSpPr>
          <p:spPr>
            <a:xfrm>
              <a:off x="2217300" y="2232775"/>
              <a:ext cx="39725" cy="39725"/>
            </a:xfrm>
            <a:custGeom>
              <a:rect b="b" l="l" r="r" t="t"/>
              <a:pathLst>
                <a:path extrusionOk="0" h="1589" w="1589">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5" name="Google Shape;1945;p36"/>
            <p:cNvSpPr/>
            <p:nvPr/>
          </p:nvSpPr>
          <p:spPr>
            <a:xfrm>
              <a:off x="2164225" y="2146225"/>
              <a:ext cx="252500" cy="252500"/>
            </a:xfrm>
            <a:custGeom>
              <a:rect b="b" l="l" r="r" t="t"/>
              <a:pathLst>
                <a:path extrusionOk="0" h="10100" w="1010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46" name="Google Shape;1946;p36"/>
          <p:cNvGrpSpPr/>
          <p:nvPr/>
        </p:nvGrpSpPr>
        <p:grpSpPr>
          <a:xfrm>
            <a:off x="4031217" y="4525426"/>
            <a:ext cx="334400" cy="344821"/>
            <a:chOff x="689975" y="1737200"/>
            <a:chExt cx="252950" cy="252950"/>
          </a:xfrm>
        </p:grpSpPr>
        <p:sp>
          <p:nvSpPr>
            <p:cNvPr id="1947" name="Google Shape;1947;p36"/>
            <p:cNvSpPr/>
            <p:nvPr/>
          </p:nvSpPr>
          <p:spPr>
            <a:xfrm>
              <a:off x="779200" y="1907050"/>
              <a:ext cx="79850" cy="26875"/>
            </a:xfrm>
            <a:custGeom>
              <a:rect b="b" l="l" r="r" t="t"/>
              <a:pathLst>
                <a:path extrusionOk="0" h="1075" w="3194">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8" name="Google Shape;1948;p36"/>
            <p:cNvSpPr/>
            <p:nvPr/>
          </p:nvSpPr>
          <p:spPr>
            <a:xfrm>
              <a:off x="743050" y="1833100"/>
              <a:ext cx="40175" cy="39725"/>
            </a:xfrm>
            <a:custGeom>
              <a:rect b="b" l="l" r="r" t="t"/>
              <a:pathLst>
                <a:path extrusionOk="0" h="1589" w="1607">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49" name="Google Shape;1949;p36"/>
            <p:cNvSpPr/>
            <p:nvPr/>
          </p:nvSpPr>
          <p:spPr>
            <a:xfrm>
              <a:off x="739925" y="1799600"/>
              <a:ext cx="46875" cy="16575"/>
            </a:xfrm>
            <a:custGeom>
              <a:rect b="b" l="l" r="r" t="t"/>
              <a:pathLst>
                <a:path extrusionOk="0" h="663" w="1875">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0" name="Google Shape;1950;p36"/>
            <p:cNvSpPr/>
            <p:nvPr/>
          </p:nvSpPr>
          <p:spPr>
            <a:xfrm>
              <a:off x="849675" y="1833100"/>
              <a:ext cx="40175" cy="39725"/>
            </a:xfrm>
            <a:custGeom>
              <a:rect b="b" l="l" r="r" t="t"/>
              <a:pathLst>
                <a:path extrusionOk="0" h="1589" w="1607">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1" name="Google Shape;1951;p36"/>
            <p:cNvSpPr/>
            <p:nvPr/>
          </p:nvSpPr>
          <p:spPr>
            <a:xfrm>
              <a:off x="846100" y="1799600"/>
              <a:ext cx="47300" cy="16575"/>
            </a:xfrm>
            <a:custGeom>
              <a:rect b="b" l="l" r="r" t="t"/>
              <a:pathLst>
                <a:path extrusionOk="0" h="663" w="1892">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2" name="Google Shape;1952;p36"/>
            <p:cNvSpPr/>
            <p:nvPr/>
          </p:nvSpPr>
          <p:spPr>
            <a:xfrm>
              <a:off x="689975" y="1737200"/>
              <a:ext cx="252950" cy="252950"/>
            </a:xfrm>
            <a:custGeom>
              <a:rect b="b" l="l" r="r" t="t"/>
              <a:pathLst>
                <a:path extrusionOk="0" h="10118" w="10118">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53" name="Google Shape;1953;p36"/>
          <p:cNvGrpSpPr/>
          <p:nvPr/>
        </p:nvGrpSpPr>
        <p:grpSpPr>
          <a:xfrm>
            <a:off x="5612075" y="4515302"/>
            <a:ext cx="334400" cy="344208"/>
            <a:chOff x="2961350" y="1740750"/>
            <a:chExt cx="252950" cy="252500"/>
          </a:xfrm>
        </p:grpSpPr>
        <p:sp>
          <p:nvSpPr>
            <p:cNvPr id="1954" name="Google Shape;1954;p36"/>
            <p:cNvSpPr/>
            <p:nvPr/>
          </p:nvSpPr>
          <p:spPr>
            <a:xfrm>
              <a:off x="3014425" y="1833100"/>
              <a:ext cx="40175" cy="39725"/>
            </a:xfrm>
            <a:custGeom>
              <a:rect b="b" l="l" r="r" t="t"/>
              <a:pathLst>
                <a:path extrusionOk="0" h="1589" w="1607">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5" name="Google Shape;1955;p36"/>
            <p:cNvSpPr/>
            <p:nvPr/>
          </p:nvSpPr>
          <p:spPr>
            <a:xfrm>
              <a:off x="3010850" y="1792950"/>
              <a:ext cx="58025" cy="28125"/>
            </a:xfrm>
            <a:custGeom>
              <a:rect b="b" l="l" r="r" t="t"/>
              <a:pathLst>
                <a:path extrusionOk="0" h="1125" w="2321">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6" name="Google Shape;1956;p36"/>
            <p:cNvSpPr/>
            <p:nvPr/>
          </p:nvSpPr>
          <p:spPr>
            <a:xfrm>
              <a:off x="3034500" y="1908025"/>
              <a:ext cx="106625" cy="32150"/>
            </a:xfrm>
            <a:custGeom>
              <a:rect b="b" l="l" r="r" t="t"/>
              <a:pathLst>
                <a:path extrusionOk="0" h="1286" w="4265">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7" name="Google Shape;1957;p36"/>
            <p:cNvSpPr/>
            <p:nvPr/>
          </p:nvSpPr>
          <p:spPr>
            <a:xfrm>
              <a:off x="3107200" y="1792675"/>
              <a:ext cx="58025" cy="27950"/>
            </a:xfrm>
            <a:custGeom>
              <a:rect b="b" l="l" r="r" t="t"/>
              <a:pathLst>
                <a:path extrusionOk="0" h="1118" w="2321">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8" name="Google Shape;1958;p36"/>
            <p:cNvSpPr/>
            <p:nvPr/>
          </p:nvSpPr>
          <p:spPr>
            <a:xfrm>
              <a:off x="3121050" y="1833100"/>
              <a:ext cx="40150" cy="39725"/>
            </a:xfrm>
            <a:custGeom>
              <a:rect b="b" l="l" r="r" t="t"/>
              <a:pathLst>
                <a:path extrusionOk="0" h="1589" w="1606">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59" name="Google Shape;1959;p36"/>
            <p:cNvSpPr/>
            <p:nvPr/>
          </p:nvSpPr>
          <p:spPr>
            <a:xfrm>
              <a:off x="2961350" y="1740750"/>
              <a:ext cx="252950" cy="252500"/>
            </a:xfrm>
            <a:custGeom>
              <a:rect b="b" l="l" r="r" t="t"/>
              <a:pathLst>
                <a:path extrusionOk="0" h="10100" w="10118">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60" name="Google Shape;1960;p36"/>
          <p:cNvSpPr/>
          <p:nvPr/>
        </p:nvSpPr>
        <p:spPr>
          <a:xfrm>
            <a:off x="6169754" y="4544427"/>
            <a:ext cx="333026" cy="343577"/>
          </a:xfrm>
          <a:custGeom>
            <a:rect b="b" l="l" r="r" t="t"/>
            <a:pathLst>
              <a:path extrusionOk="0" h="4202" w="5728">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900"/>
          </a:p>
        </p:txBody>
      </p:sp>
      <p:grpSp>
        <p:nvGrpSpPr>
          <p:cNvPr id="1961" name="Google Shape;1961;p36"/>
          <p:cNvGrpSpPr/>
          <p:nvPr/>
        </p:nvGrpSpPr>
        <p:grpSpPr>
          <a:xfrm>
            <a:off x="6696108" y="4463668"/>
            <a:ext cx="271902" cy="376448"/>
            <a:chOff x="4026550" y="3640100"/>
            <a:chExt cx="205675" cy="276150"/>
          </a:xfrm>
        </p:grpSpPr>
        <p:sp>
          <p:nvSpPr>
            <p:cNvPr id="1962" name="Google Shape;1962;p36"/>
            <p:cNvSpPr/>
            <p:nvPr/>
          </p:nvSpPr>
          <p:spPr>
            <a:xfrm>
              <a:off x="4119325" y="3640100"/>
              <a:ext cx="20100" cy="29925"/>
            </a:xfrm>
            <a:custGeom>
              <a:rect b="b" l="l" r="r" t="t"/>
              <a:pathLst>
                <a:path extrusionOk="0" h="1197" w="804">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3" name="Google Shape;1963;p36"/>
            <p:cNvSpPr/>
            <p:nvPr/>
          </p:nvSpPr>
          <p:spPr>
            <a:xfrm>
              <a:off x="4086325" y="3656625"/>
              <a:ext cx="19650" cy="29900"/>
            </a:xfrm>
            <a:custGeom>
              <a:rect b="b" l="l" r="r" t="t"/>
              <a:pathLst>
                <a:path extrusionOk="0" h="1196" w="786">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4" name="Google Shape;1964;p36"/>
            <p:cNvSpPr/>
            <p:nvPr/>
          </p:nvSpPr>
          <p:spPr>
            <a:xfrm>
              <a:off x="4152800" y="3656625"/>
              <a:ext cx="19650" cy="29900"/>
            </a:xfrm>
            <a:custGeom>
              <a:rect b="b" l="l" r="r" t="t"/>
              <a:pathLst>
                <a:path extrusionOk="0" h="1196" w="786">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5" name="Google Shape;1965;p36"/>
            <p:cNvSpPr/>
            <p:nvPr/>
          </p:nvSpPr>
          <p:spPr>
            <a:xfrm>
              <a:off x="4035925" y="3683375"/>
              <a:ext cx="186475" cy="129600"/>
            </a:xfrm>
            <a:custGeom>
              <a:rect b="b" l="l" r="r" t="t"/>
              <a:pathLst>
                <a:path extrusionOk="0" h="5184" w="7459">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6" name="Google Shape;1966;p36"/>
            <p:cNvSpPr/>
            <p:nvPr/>
          </p:nvSpPr>
          <p:spPr>
            <a:xfrm>
              <a:off x="4037250" y="3823000"/>
              <a:ext cx="186050" cy="59800"/>
            </a:xfrm>
            <a:custGeom>
              <a:rect b="b" l="l" r="r" t="t"/>
              <a:pathLst>
                <a:path extrusionOk="0" h="2392" w="7442">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67" name="Google Shape;1967;p36"/>
            <p:cNvSpPr/>
            <p:nvPr/>
          </p:nvSpPr>
          <p:spPr>
            <a:xfrm>
              <a:off x="4026550" y="3896150"/>
              <a:ext cx="205675" cy="20100"/>
            </a:xfrm>
            <a:custGeom>
              <a:rect b="b" l="l" r="r" t="t"/>
              <a:pathLst>
                <a:path extrusionOk="0" h="804" w="8227">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68" name="Google Shape;1968;p36"/>
          <p:cNvSpPr/>
          <p:nvPr/>
        </p:nvSpPr>
        <p:spPr>
          <a:xfrm>
            <a:off x="7189931" y="4529583"/>
            <a:ext cx="319032" cy="363054"/>
          </a:xfrm>
          <a:custGeom>
            <a:rect b="b" l="l" r="r" t="t"/>
            <a:pathLst>
              <a:path extrusionOk="0" h="10653" w="9653">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969" name="Google Shape;1969;p36"/>
          <p:cNvGrpSpPr/>
          <p:nvPr/>
        </p:nvGrpSpPr>
        <p:grpSpPr>
          <a:xfrm>
            <a:off x="7732713" y="4562903"/>
            <a:ext cx="351487" cy="294826"/>
            <a:chOff x="853250" y="4006875"/>
            <a:chExt cx="265875" cy="216275"/>
          </a:xfrm>
        </p:grpSpPr>
        <p:sp>
          <p:nvSpPr>
            <p:cNvPr id="1970" name="Google Shape;1970;p36"/>
            <p:cNvSpPr/>
            <p:nvPr/>
          </p:nvSpPr>
          <p:spPr>
            <a:xfrm>
              <a:off x="1016500" y="4006875"/>
              <a:ext cx="70950" cy="106525"/>
            </a:xfrm>
            <a:custGeom>
              <a:rect b="b" l="l" r="r" t="t"/>
              <a:pathLst>
                <a:path extrusionOk="0" h="4261" w="2838">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1" name="Google Shape;1971;p36"/>
            <p:cNvSpPr/>
            <p:nvPr/>
          </p:nvSpPr>
          <p:spPr>
            <a:xfrm>
              <a:off x="853250" y="4036650"/>
              <a:ext cx="265875" cy="186500"/>
            </a:xfrm>
            <a:custGeom>
              <a:rect b="b" l="l" r="r" t="t"/>
              <a:pathLst>
                <a:path extrusionOk="0" h="7460" w="10635">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72" name="Google Shape;1972;p36"/>
          <p:cNvGrpSpPr/>
          <p:nvPr/>
        </p:nvGrpSpPr>
        <p:grpSpPr>
          <a:xfrm>
            <a:off x="8910280" y="4528482"/>
            <a:ext cx="245925" cy="363668"/>
            <a:chOff x="1978675" y="3981800"/>
            <a:chExt cx="186025" cy="266775"/>
          </a:xfrm>
        </p:grpSpPr>
        <p:sp>
          <p:nvSpPr>
            <p:cNvPr id="1973" name="Google Shape;1973;p36"/>
            <p:cNvSpPr/>
            <p:nvPr/>
          </p:nvSpPr>
          <p:spPr>
            <a:xfrm>
              <a:off x="1978675" y="3982250"/>
              <a:ext cx="20075" cy="266325"/>
            </a:xfrm>
            <a:custGeom>
              <a:rect b="b" l="l" r="r" t="t"/>
              <a:pathLst>
                <a:path extrusionOk="0" h="10653" w="803">
                  <a:moveTo>
                    <a:pt x="393" y="0"/>
                  </a:moveTo>
                  <a:cubicBezTo>
                    <a:pt x="178" y="0"/>
                    <a:pt x="0" y="179"/>
                    <a:pt x="0" y="411"/>
                  </a:cubicBezTo>
                  <a:lnTo>
                    <a:pt x="0" y="10652"/>
                  </a:lnTo>
                  <a:lnTo>
                    <a:pt x="803" y="10652"/>
                  </a:lnTo>
                  <a:lnTo>
                    <a:pt x="803" y="411"/>
                  </a:lnTo>
                  <a:cubicBezTo>
                    <a:pt x="803" y="179"/>
                    <a:pt x="625" y="0"/>
                    <a:pt x="39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4" name="Google Shape;1974;p36"/>
            <p:cNvSpPr/>
            <p:nvPr/>
          </p:nvSpPr>
          <p:spPr>
            <a:xfrm>
              <a:off x="2012125" y="3981800"/>
              <a:ext cx="152575" cy="119575"/>
            </a:xfrm>
            <a:custGeom>
              <a:rect b="b" l="l" r="r" t="t"/>
              <a:pathLst>
                <a:path extrusionOk="0" h="4783" w="6103">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75" name="Google Shape;1975;p36"/>
          <p:cNvSpPr/>
          <p:nvPr/>
        </p:nvSpPr>
        <p:spPr>
          <a:xfrm>
            <a:off x="8307296" y="4549915"/>
            <a:ext cx="317875" cy="322363"/>
          </a:xfrm>
          <a:custGeom>
            <a:rect b="b" l="l" r="r" t="t"/>
            <a:pathLst>
              <a:path extrusionOk="0" h="9459" w="9618">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976" name="Google Shape;1976;p36"/>
          <p:cNvGrpSpPr/>
          <p:nvPr/>
        </p:nvGrpSpPr>
        <p:grpSpPr>
          <a:xfrm>
            <a:off x="9440020" y="4537926"/>
            <a:ext cx="333805" cy="344821"/>
            <a:chOff x="480325" y="3970200"/>
            <a:chExt cx="252500" cy="252950"/>
          </a:xfrm>
        </p:grpSpPr>
        <p:sp>
          <p:nvSpPr>
            <p:cNvPr id="1977" name="Google Shape;1977;p36"/>
            <p:cNvSpPr/>
            <p:nvPr/>
          </p:nvSpPr>
          <p:spPr>
            <a:xfrm>
              <a:off x="480325" y="3970200"/>
              <a:ext cx="252500" cy="252950"/>
            </a:xfrm>
            <a:custGeom>
              <a:rect b="b" l="l" r="r" t="t"/>
              <a:pathLst>
                <a:path extrusionOk="0" h="10118" w="1010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8" name="Google Shape;1978;p36"/>
            <p:cNvSpPr/>
            <p:nvPr/>
          </p:nvSpPr>
          <p:spPr>
            <a:xfrm>
              <a:off x="625300" y="4115175"/>
              <a:ext cx="92800" cy="92800"/>
            </a:xfrm>
            <a:custGeom>
              <a:rect b="b" l="l" r="r" t="t"/>
              <a:pathLst>
                <a:path extrusionOk="0" h="3712" w="3712">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79" name="Google Shape;1979;p36"/>
            <p:cNvSpPr/>
            <p:nvPr/>
          </p:nvSpPr>
          <p:spPr>
            <a:xfrm>
              <a:off x="625300" y="3985375"/>
              <a:ext cx="92800" cy="92800"/>
            </a:xfrm>
            <a:custGeom>
              <a:rect b="b" l="l" r="r" t="t"/>
              <a:pathLst>
                <a:path extrusionOk="0" h="3712" w="3712">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0" name="Google Shape;1980;p36"/>
            <p:cNvSpPr/>
            <p:nvPr/>
          </p:nvSpPr>
          <p:spPr>
            <a:xfrm>
              <a:off x="495050" y="3985375"/>
              <a:ext cx="93250" cy="92350"/>
            </a:xfrm>
            <a:custGeom>
              <a:rect b="b" l="l" r="r" t="t"/>
              <a:pathLst>
                <a:path extrusionOk="0" h="3694" w="373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1" name="Google Shape;1981;p36"/>
            <p:cNvSpPr/>
            <p:nvPr/>
          </p:nvSpPr>
          <p:spPr>
            <a:xfrm>
              <a:off x="495050" y="4115625"/>
              <a:ext cx="93250" cy="92350"/>
            </a:xfrm>
            <a:custGeom>
              <a:rect b="b" l="l" r="r" t="t"/>
              <a:pathLst>
                <a:path extrusionOk="0" h="3694" w="373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82" name="Google Shape;1982;p36"/>
          <p:cNvSpPr/>
          <p:nvPr/>
        </p:nvSpPr>
        <p:spPr>
          <a:xfrm>
            <a:off x="2607371" y="5148769"/>
            <a:ext cx="193442" cy="308322"/>
          </a:xfrm>
          <a:custGeom>
            <a:rect b="b" l="l" r="r" t="t"/>
            <a:pathLst>
              <a:path extrusionOk="0" h="9047" w="5853">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983" name="Google Shape;1983;p36"/>
          <p:cNvGrpSpPr/>
          <p:nvPr/>
        </p:nvGrpSpPr>
        <p:grpSpPr>
          <a:xfrm>
            <a:off x="3015743" y="5127531"/>
            <a:ext cx="334400" cy="344208"/>
            <a:chOff x="5745250" y="4378350"/>
            <a:chExt cx="252950" cy="252500"/>
          </a:xfrm>
        </p:grpSpPr>
        <p:sp>
          <p:nvSpPr>
            <p:cNvPr id="1984" name="Google Shape;1984;p36"/>
            <p:cNvSpPr/>
            <p:nvPr/>
          </p:nvSpPr>
          <p:spPr>
            <a:xfrm>
              <a:off x="5745250" y="4378350"/>
              <a:ext cx="252950" cy="252500"/>
            </a:xfrm>
            <a:custGeom>
              <a:rect b="b" l="l" r="r" t="t"/>
              <a:pathLst>
                <a:path extrusionOk="0" h="10100" w="10118">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5" name="Google Shape;1985;p36"/>
            <p:cNvSpPr/>
            <p:nvPr/>
          </p:nvSpPr>
          <p:spPr>
            <a:xfrm>
              <a:off x="5806350" y="4419725"/>
              <a:ext cx="15650" cy="18425"/>
            </a:xfrm>
            <a:custGeom>
              <a:rect b="b" l="l" r="r" t="t"/>
              <a:pathLst>
                <a:path extrusionOk="0" h="737" w="626">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86" name="Google Shape;1986;p36"/>
          <p:cNvGrpSpPr/>
          <p:nvPr/>
        </p:nvGrpSpPr>
        <p:grpSpPr>
          <a:xfrm>
            <a:off x="3525242" y="5131791"/>
            <a:ext cx="334400" cy="344821"/>
            <a:chOff x="6130650" y="4381475"/>
            <a:chExt cx="252950" cy="252950"/>
          </a:xfrm>
        </p:grpSpPr>
        <p:sp>
          <p:nvSpPr>
            <p:cNvPr id="1987" name="Google Shape;1987;p36"/>
            <p:cNvSpPr/>
            <p:nvPr/>
          </p:nvSpPr>
          <p:spPr>
            <a:xfrm>
              <a:off x="6130650" y="4381475"/>
              <a:ext cx="252950" cy="252950"/>
            </a:xfrm>
            <a:custGeom>
              <a:rect b="b" l="l" r="r" t="t"/>
              <a:pathLst>
                <a:path extrusionOk="0" h="10118" w="10118">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88" name="Google Shape;1988;p36"/>
            <p:cNvSpPr/>
            <p:nvPr/>
          </p:nvSpPr>
          <p:spPr>
            <a:xfrm>
              <a:off x="6266250" y="4488650"/>
              <a:ext cx="34375" cy="11325"/>
            </a:xfrm>
            <a:custGeom>
              <a:rect b="b" l="l" r="r" t="t"/>
              <a:pathLst>
                <a:path extrusionOk="0" h="453" w="1375">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989" name="Google Shape;1989;p36"/>
          <p:cNvSpPr/>
          <p:nvPr/>
        </p:nvSpPr>
        <p:spPr>
          <a:xfrm>
            <a:off x="4032278" y="5146690"/>
            <a:ext cx="323196" cy="316740"/>
          </a:xfrm>
          <a:custGeom>
            <a:rect b="b" l="l" r="r" t="t"/>
            <a:pathLst>
              <a:path extrusionOk="0" h="9294" w="9779">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990" name="Google Shape;1990;p36"/>
          <p:cNvGrpSpPr/>
          <p:nvPr/>
        </p:nvGrpSpPr>
        <p:grpSpPr>
          <a:xfrm>
            <a:off x="4533046" y="5154874"/>
            <a:ext cx="352082" cy="299802"/>
            <a:chOff x="6919750" y="1464650"/>
            <a:chExt cx="266325" cy="219925"/>
          </a:xfrm>
        </p:grpSpPr>
        <p:sp>
          <p:nvSpPr>
            <p:cNvPr id="1991" name="Google Shape;1991;p36"/>
            <p:cNvSpPr/>
            <p:nvPr/>
          </p:nvSpPr>
          <p:spPr>
            <a:xfrm>
              <a:off x="6919750" y="1464650"/>
              <a:ext cx="266325" cy="219925"/>
            </a:xfrm>
            <a:custGeom>
              <a:rect b="b" l="l" r="r" t="t"/>
              <a:pathLst>
                <a:path extrusionOk="0" h="8797" w="10653">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2" name="Google Shape;1992;p36"/>
            <p:cNvSpPr/>
            <p:nvPr/>
          </p:nvSpPr>
          <p:spPr>
            <a:xfrm>
              <a:off x="7006275" y="1551175"/>
              <a:ext cx="93250" cy="93250"/>
            </a:xfrm>
            <a:custGeom>
              <a:rect b="b" l="l" r="r" t="t"/>
              <a:pathLst>
                <a:path extrusionOk="0" h="3730" w="373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93" name="Google Shape;1993;p36"/>
          <p:cNvGrpSpPr/>
          <p:nvPr/>
        </p:nvGrpSpPr>
        <p:grpSpPr>
          <a:xfrm>
            <a:off x="5059243" y="5130316"/>
            <a:ext cx="366855" cy="339948"/>
            <a:chOff x="4759875" y="1027050"/>
            <a:chExt cx="277500" cy="249375"/>
          </a:xfrm>
        </p:grpSpPr>
        <p:sp>
          <p:nvSpPr>
            <p:cNvPr id="1994" name="Google Shape;1994;p36"/>
            <p:cNvSpPr/>
            <p:nvPr/>
          </p:nvSpPr>
          <p:spPr>
            <a:xfrm>
              <a:off x="4885225" y="1027050"/>
              <a:ext cx="26800" cy="39725"/>
            </a:xfrm>
            <a:custGeom>
              <a:rect b="b" l="l" r="r" t="t"/>
              <a:pathLst>
                <a:path extrusionOk="0" h="1589" w="1072">
                  <a:moveTo>
                    <a:pt x="536" y="1"/>
                  </a:moveTo>
                  <a:lnTo>
                    <a:pt x="1" y="786"/>
                  </a:lnTo>
                  <a:lnTo>
                    <a:pt x="536" y="1589"/>
                  </a:lnTo>
                  <a:lnTo>
                    <a:pt x="1071" y="786"/>
                  </a:lnTo>
                  <a:lnTo>
                    <a:pt x="53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5" name="Google Shape;1995;p36"/>
            <p:cNvSpPr/>
            <p:nvPr/>
          </p:nvSpPr>
          <p:spPr>
            <a:xfrm>
              <a:off x="4795575" y="1077025"/>
              <a:ext cx="206100" cy="159250"/>
            </a:xfrm>
            <a:custGeom>
              <a:rect b="b" l="l" r="r" t="t"/>
              <a:pathLst>
                <a:path extrusionOk="0" h="6370" w="8244">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6" name="Google Shape;1996;p36"/>
            <p:cNvSpPr/>
            <p:nvPr/>
          </p:nvSpPr>
          <p:spPr>
            <a:xfrm>
              <a:off x="4815650" y="1249650"/>
              <a:ext cx="165950" cy="26775"/>
            </a:xfrm>
            <a:custGeom>
              <a:rect b="b" l="l" r="r" t="t"/>
              <a:pathLst>
                <a:path extrusionOk="0" h="1071" w="6638">
                  <a:moveTo>
                    <a:pt x="0" y="0"/>
                  </a:moveTo>
                  <a:lnTo>
                    <a:pt x="0" y="1071"/>
                  </a:lnTo>
                  <a:lnTo>
                    <a:pt x="6638" y="1071"/>
                  </a:lnTo>
                  <a:lnTo>
                    <a:pt x="663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7" name="Google Shape;1997;p36"/>
            <p:cNvSpPr/>
            <p:nvPr/>
          </p:nvSpPr>
          <p:spPr>
            <a:xfrm>
              <a:off x="4759875" y="1094425"/>
              <a:ext cx="28125" cy="28125"/>
            </a:xfrm>
            <a:custGeom>
              <a:rect b="b" l="l" r="r" t="t"/>
              <a:pathLst>
                <a:path extrusionOk="0" h="1125" w="1125">
                  <a:moveTo>
                    <a:pt x="1" y="0"/>
                  </a:moveTo>
                  <a:lnTo>
                    <a:pt x="197" y="928"/>
                  </a:lnTo>
                  <a:lnTo>
                    <a:pt x="1125" y="1124"/>
                  </a:lnTo>
                  <a:lnTo>
                    <a:pt x="1125" y="1124"/>
                  </a:lnTo>
                  <a:lnTo>
                    <a:pt x="929" y="196"/>
                  </a:lnTo>
                  <a:lnTo>
                    <a:pt x="1"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998" name="Google Shape;1998;p36"/>
            <p:cNvSpPr/>
            <p:nvPr/>
          </p:nvSpPr>
          <p:spPr>
            <a:xfrm>
              <a:off x="5009225" y="1094425"/>
              <a:ext cx="28150" cy="28125"/>
            </a:xfrm>
            <a:custGeom>
              <a:rect b="b" l="l" r="r" t="t"/>
              <a:pathLst>
                <a:path extrusionOk="0" h="1125" w="1126">
                  <a:moveTo>
                    <a:pt x="1125" y="0"/>
                  </a:moveTo>
                  <a:lnTo>
                    <a:pt x="197" y="196"/>
                  </a:lnTo>
                  <a:lnTo>
                    <a:pt x="1" y="1124"/>
                  </a:lnTo>
                  <a:lnTo>
                    <a:pt x="1" y="1124"/>
                  </a:lnTo>
                  <a:lnTo>
                    <a:pt x="929" y="928"/>
                  </a:lnTo>
                  <a:lnTo>
                    <a:pt x="112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1999" name="Google Shape;1999;p36"/>
          <p:cNvGrpSpPr/>
          <p:nvPr/>
        </p:nvGrpSpPr>
        <p:grpSpPr>
          <a:xfrm>
            <a:off x="5600528" y="5114290"/>
            <a:ext cx="372738" cy="343186"/>
            <a:chOff x="3357900" y="1057675"/>
            <a:chExt cx="281950" cy="251750"/>
          </a:xfrm>
        </p:grpSpPr>
        <p:sp>
          <p:nvSpPr>
            <p:cNvPr id="2000" name="Google Shape;2000;p36"/>
            <p:cNvSpPr/>
            <p:nvPr/>
          </p:nvSpPr>
          <p:spPr>
            <a:xfrm>
              <a:off x="3357900" y="1064075"/>
              <a:ext cx="226625" cy="245350"/>
            </a:xfrm>
            <a:custGeom>
              <a:rect b="b" l="l" r="r" t="t"/>
              <a:pathLst>
                <a:path extrusionOk="0" h="9814" w="9065">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1" name="Google Shape;2001;p36"/>
            <p:cNvSpPr/>
            <p:nvPr/>
          </p:nvSpPr>
          <p:spPr>
            <a:xfrm>
              <a:off x="3593875" y="1188800"/>
              <a:ext cx="45975" cy="48375"/>
            </a:xfrm>
            <a:custGeom>
              <a:rect b="b" l="l" r="r" t="t"/>
              <a:pathLst>
                <a:path extrusionOk="0" h="1935" w="1839">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2" name="Google Shape;2002;p36"/>
            <p:cNvSpPr/>
            <p:nvPr/>
          </p:nvSpPr>
          <p:spPr>
            <a:xfrm>
              <a:off x="3562650" y="1057675"/>
              <a:ext cx="77200" cy="78325"/>
            </a:xfrm>
            <a:custGeom>
              <a:rect b="b" l="l" r="r" t="t"/>
              <a:pathLst>
                <a:path extrusionOk="0" h="3133" w="3088">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003" name="Google Shape;2003;p36"/>
          <p:cNvGrpSpPr/>
          <p:nvPr/>
        </p:nvGrpSpPr>
        <p:grpSpPr>
          <a:xfrm>
            <a:off x="6163700" y="5099295"/>
            <a:ext cx="191095" cy="401974"/>
            <a:chOff x="3783900" y="1046675"/>
            <a:chExt cx="144550" cy="294875"/>
          </a:xfrm>
        </p:grpSpPr>
        <p:sp>
          <p:nvSpPr>
            <p:cNvPr id="2004" name="Google Shape;2004;p36"/>
            <p:cNvSpPr/>
            <p:nvPr/>
          </p:nvSpPr>
          <p:spPr>
            <a:xfrm>
              <a:off x="3783900" y="1046675"/>
              <a:ext cx="144550" cy="294875"/>
            </a:xfrm>
            <a:custGeom>
              <a:rect b="b" l="l" r="r" t="t"/>
              <a:pathLst>
                <a:path extrusionOk="0" h="11795" w="5782">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5" name="Google Shape;2005;p36"/>
            <p:cNvSpPr/>
            <p:nvPr/>
          </p:nvSpPr>
          <p:spPr>
            <a:xfrm>
              <a:off x="3821350" y="1161775"/>
              <a:ext cx="69625" cy="146325"/>
            </a:xfrm>
            <a:custGeom>
              <a:rect b="b" l="l" r="r" t="t"/>
              <a:pathLst>
                <a:path extrusionOk="0" h="5853" w="2785">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006" name="Google Shape;2006;p36"/>
          <p:cNvSpPr/>
          <p:nvPr/>
        </p:nvSpPr>
        <p:spPr>
          <a:xfrm>
            <a:off x="6688739" y="5123529"/>
            <a:ext cx="257162" cy="363054"/>
          </a:xfrm>
          <a:custGeom>
            <a:rect b="b" l="l" r="r" t="t"/>
            <a:pathLst>
              <a:path extrusionOk="0" h="10653" w="7781">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07" name="Google Shape;2007;p36"/>
          <p:cNvGrpSpPr/>
          <p:nvPr/>
        </p:nvGrpSpPr>
        <p:grpSpPr>
          <a:xfrm>
            <a:off x="7062980" y="4856678"/>
            <a:ext cx="552596" cy="674409"/>
            <a:chOff x="238550" y="1487175"/>
            <a:chExt cx="418000" cy="494725"/>
          </a:xfrm>
        </p:grpSpPr>
        <p:sp>
          <p:nvSpPr>
            <p:cNvPr id="2008" name="Google Shape;2008;p36"/>
            <p:cNvSpPr/>
            <p:nvPr/>
          </p:nvSpPr>
          <p:spPr>
            <a:xfrm>
              <a:off x="238550" y="1487175"/>
              <a:ext cx="184700" cy="358675"/>
            </a:xfrm>
            <a:custGeom>
              <a:rect b="b" l="l" r="r" t="t"/>
              <a:pathLst>
                <a:path extrusionOk="0" h="14347" w="7388">
                  <a:moveTo>
                    <a:pt x="1" y="1"/>
                  </a:moveTo>
                  <a:close/>
                  <a:moveTo>
                    <a:pt x="4997" y="13543"/>
                  </a:moveTo>
                  <a:lnTo>
                    <a:pt x="4997" y="14346"/>
                  </a:lnTo>
                  <a:lnTo>
                    <a:pt x="7388" y="14346"/>
                  </a:lnTo>
                  <a:lnTo>
                    <a:pt x="7388" y="13543"/>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09" name="Google Shape;2009;p36"/>
            <p:cNvSpPr/>
            <p:nvPr/>
          </p:nvSpPr>
          <p:spPr>
            <a:xfrm>
              <a:off x="596300" y="1825750"/>
              <a:ext cx="60250" cy="20100"/>
            </a:xfrm>
            <a:custGeom>
              <a:rect b="b" l="l" r="r" t="t"/>
              <a:pathLst>
                <a:path extrusionOk="0" h="804" w="2410">
                  <a:moveTo>
                    <a:pt x="1" y="0"/>
                  </a:moveTo>
                  <a:lnTo>
                    <a:pt x="1" y="803"/>
                  </a:lnTo>
                  <a:lnTo>
                    <a:pt x="2409" y="803"/>
                  </a:lnTo>
                  <a:lnTo>
                    <a:pt x="240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0" name="Google Shape;2010;p36"/>
            <p:cNvSpPr/>
            <p:nvPr/>
          </p:nvSpPr>
          <p:spPr>
            <a:xfrm>
              <a:off x="436600" y="1762400"/>
              <a:ext cx="146800" cy="146350"/>
            </a:xfrm>
            <a:custGeom>
              <a:rect b="b" l="l" r="r" t="t"/>
              <a:pathLst>
                <a:path extrusionOk="0" h="5854" w="5872">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1" name="Google Shape;2011;p36"/>
            <p:cNvSpPr/>
            <p:nvPr/>
          </p:nvSpPr>
          <p:spPr>
            <a:xfrm>
              <a:off x="499950" y="1922100"/>
              <a:ext cx="20100" cy="59800"/>
            </a:xfrm>
            <a:custGeom>
              <a:rect b="b" l="l" r="r" t="t"/>
              <a:pathLst>
                <a:path extrusionOk="0" h="2392" w="804">
                  <a:moveTo>
                    <a:pt x="1" y="0"/>
                  </a:moveTo>
                  <a:lnTo>
                    <a:pt x="1" y="2391"/>
                  </a:lnTo>
                  <a:lnTo>
                    <a:pt x="804" y="2391"/>
                  </a:lnTo>
                  <a:lnTo>
                    <a:pt x="80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2" name="Google Shape;2012;p36"/>
            <p:cNvSpPr/>
            <p:nvPr/>
          </p:nvSpPr>
          <p:spPr>
            <a:xfrm>
              <a:off x="499950" y="1689250"/>
              <a:ext cx="20100" cy="59800"/>
            </a:xfrm>
            <a:custGeom>
              <a:rect b="b" l="l" r="r" t="t"/>
              <a:pathLst>
                <a:path extrusionOk="0" h="2392" w="804">
                  <a:moveTo>
                    <a:pt x="1" y="1"/>
                  </a:moveTo>
                  <a:lnTo>
                    <a:pt x="1" y="2391"/>
                  </a:lnTo>
                  <a:lnTo>
                    <a:pt x="804" y="2391"/>
                  </a:lnTo>
                  <a:lnTo>
                    <a:pt x="80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3" name="Google Shape;2013;p36"/>
            <p:cNvSpPr/>
            <p:nvPr/>
          </p:nvSpPr>
          <p:spPr>
            <a:xfrm>
              <a:off x="399150" y="1889525"/>
              <a:ext cx="56675" cy="56675"/>
            </a:xfrm>
            <a:custGeom>
              <a:rect b="b" l="l" r="r" t="t"/>
              <a:pathLst>
                <a:path extrusionOk="0" h="2267" w="2267">
                  <a:moveTo>
                    <a:pt x="1695" y="1"/>
                  </a:moveTo>
                  <a:lnTo>
                    <a:pt x="0" y="1696"/>
                  </a:lnTo>
                  <a:lnTo>
                    <a:pt x="571" y="2267"/>
                  </a:lnTo>
                  <a:lnTo>
                    <a:pt x="2266" y="572"/>
                  </a:lnTo>
                  <a:lnTo>
                    <a:pt x="1695"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4" name="Google Shape;2014;p36"/>
            <p:cNvSpPr/>
            <p:nvPr/>
          </p:nvSpPr>
          <p:spPr>
            <a:xfrm>
              <a:off x="564175" y="1725375"/>
              <a:ext cx="56675" cy="56675"/>
            </a:xfrm>
            <a:custGeom>
              <a:rect b="b" l="l" r="r" t="t"/>
              <a:pathLst>
                <a:path extrusionOk="0" h="2267" w="2267">
                  <a:moveTo>
                    <a:pt x="1696" y="1"/>
                  </a:moveTo>
                  <a:lnTo>
                    <a:pt x="1" y="1696"/>
                  </a:lnTo>
                  <a:lnTo>
                    <a:pt x="572" y="2267"/>
                  </a:lnTo>
                  <a:lnTo>
                    <a:pt x="2267" y="572"/>
                  </a:lnTo>
                  <a:lnTo>
                    <a:pt x="1696"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5" name="Google Shape;2015;p36"/>
            <p:cNvSpPr/>
            <p:nvPr/>
          </p:nvSpPr>
          <p:spPr>
            <a:xfrm>
              <a:off x="399600" y="1724925"/>
              <a:ext cx="56675" cy="56675"/>
            </a:xfrm>
            <a:custGeom>
              <a:rect b="b" l="l" r="r" t="t"/>
              <a:pathLst>
                <a:path extrusionOk="0" h="2267" w="2267">
                  <a:moveTo>
                    <a:pt x="571" y="1"/>
                  </a:moveTo>
                  <a:lnTo>
                    <a:pt x="0" y="572"/>
                  </a:lnTo>
                  <a:lnTo>
                    <a:pt x="1695" y="2267"/>
                  </a:lnTo>
                  <a:lnTo>
                    <a:pt x="2266" y="1696"/>
                  </a:lnTo>
                  <a:lnTo>
                    <a:pt x="571"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6" name="Google Shape;2016;p36"/>
            <p:cNvSpPr/>
            <p:nvPr/>
          </p:nvSpPr>
          <p:spPr>
            <a:xfrm>
              <a:off x="564175" y="1889975"/>
              <a:ext cx="56250" cy="56675"/>
            </a:xfrm>
            <a:custGeom>
              <a:rect b="b" l="l" r="r" t="t"/>
              <a:pathLst>
                <a:path extrusionOk="0" h="2267" w="2250">
                  <a:moveTo>
                    <a:pt x="554" y="1"/>
                  </a:moveTo>
                  <a:lnTo>
                    <a:pt x="1" y="572"/>
                  </a:lnTo>
                  <a:lnTo>
                    <a:pt x="1696" y="2267"/>
                  </a:lnTo>
                  <a:lnTo>
                    <a:pt x="2249" y="1696"/>
                  </a:lnTo>
                  <a:lnTo>
                    <a:pt x="554"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017" name="Google Shape;2017;p36"/>
          <p:cNvSpPr/>
          <p:nvPr/>
        </p:nvSpPr>
        <p:spPr>
          <a:xfrm>
            <a:off x="7732374" y="5257414"/>
            <a:ext cx="374490" cy="217396"/>
          </a:xfrm>
          <a:custGeom>
            <a:rect b="b" l="l" r="r" t="t"/>
            <a:pathLst>
              <a:path extrusionOk="0" h="6379" w="11331">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18" name="Google Shape;2018;p36"/>
          <p:cNvSpPr/>
          <p:nvPr/>
        </p:nvSpPr>
        <p:spPr>
          <a:xfrm>
            <a:off x="8223836" y="5168180"/>
            <a:ext cx="352082" cy="376448"/>
          </a:xfrm>
          <a:custGeom>
            <a:rect b="b" l="l" r="r" t="t"/>
            <a:pathLst>
              <a:path extrusionOk="0" h="11046" w="10653">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19" name="Google Shape;2019;p36"/>
          <p:cNvGrpSpPr/>
          <p:nvPr/>
        </p:nvGrpSpPr>
        <p:grpSpPr>
          <a:xfrm>
            <a:off x="8815358" y="5183437"/>
            <a:ext cx="364707" cy="363804"/>
            <a:chOff x="6010925" y="3998175"/>
            <a:chExt cx="275875" cy="266875"/>
          </a:xfrm>
        </p:grpSpPr>
        <p:sp>
          <p:nvSpPr>
            <p:cNvPr id="2020" name="Google Shape;2020;p36"/>
            <p:cNvSpPr/>
            <p:nvPr/>
          </p:nvSpPr>
          <p:spPr>
            <a:xfrm>
              <a:off x="6222525" y="3998175"/>
              <a:ext cx="64275" cy="58575"/>
            </a:xfrm>
            <a:custGeom>
              <a:rect b="b" l="l" r="r" t="t"/>
              <a:pathLst>
                <a:path extrusionOk="0" h="2343" w="2571">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1" name="Google Shape;2021;p36"/>
            <p:cNvSpPr/>
            <p:nvPr/>
          </p:nvSpPr>
          <p:spPr>
            <a:xfrm>
              <a:off x="6010925" y="4089600"/>
              <a:ext cx="85400" cy="77650"/>
            </a:xfrm>
            <a:custGeom>
              <a:rect b="b" l="l" r="r" t="t"/>
              <a:pathLst>
                <a:path extrusionOk="0" h="3106" w="3416">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2" name="Google Shape;2022;p36"/>
            <p:cNvSpPr/>
            <p:nvPr/>
          </p:nvSpPr>
          <p:spPr>
            <a:xfrm>
              <a:off x="6111825" y="4181175"/>
              <a:ext cx="80400" cy="83875"/>
            </a:xfrm>
            <a:custGeom>
              <a:rect b="b" l="l" r="r" t="t"/>
              <a:pathLst>
                <a:path extrusionOk="0" h="3355" w="3216">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3" name="Google Shape;2023;p36"/>
            <p:cNvSpPr/>
            <p:nvPr/>
          </p:nvSpPr>
          <p:spPr>
            <a:xfrm>
              <a:off x="6086050" y="4013025"/>
              <a:ext cx="179325" cy="178900"/>
            </a:xfrm>
            <a:custGeom>
              <a:rect b="b" l="l" r="r" t="t"/>
              <a:pathLst>
                <a:path extrusionOk="0" h="7156" w="7173">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4" name="Google Shape;2024;p36"/>
            <p:cNvSpPr/>
            <p:nvPr/>
          </p:nvSpPr>
          <p:spPr>
            <a:xfrm>
              <a:off x="6042775" y="4183750"/>
              <a:ext cx="57575" cy="47550"/>
            </a:xfrm>
            <a:custGeom>
              <a:rect b="b" l="l" r="r" t="t"/>
              <a:pathLst>
                <a:path extrusionOk="0" h="1902" w="2303">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025" name="Google Shape;2025;p36"/>
          <p:cNvGrpSpPr/>
          <p:nvPr/>
        </p:nvGrpSpPr>
        <p:grpSpPr>
          <a:xfrm>
            <a:off x="9417554" y="5202062"/>
            <a:ext cx="352082" cy="308322"/>
            <a:chOff x="6866650" y="1038650"/>
            <a:chExt cx="266325" cy="226175"/>
          </a:xfrm>
        </p:grpSpPr>
        <p:sp>
          <p:nvSpPr>
            <p:cNvPr id="2026" name="Google Shape;2026;p36"/>
            <p:cNvSpPr/>
            <p:nvPr/>
          </p:nvSpPr>
          <p:spPr>
            <a:xfrm>
              <a:off x="6866650" y="1078350"/>
              <a:ext cx="39725" cy="186475"/>
            </a:xfrm>
            <a:custGeom>
              <a:rect b="b" l="l" r="r" t="t"/>
              <a:pathLst>
                <a:path extrusionOk="0" h="7459" w="1589">
                  <a:moveTo>
                    <a:pt x="536" y="1"/>
                  </a:moveTo>
                  <a:cubicBezTo>
                    <a:pt x="233" y="1"/>
                    <a:pt x="1" y="250"/>
                    <a:pt x="1" y="536"/>
                  </a:cubicBezTo>
                  <a:lnTo>
                    <a:pt x="1" y="6924"/>
                  </a:lnTo>
                  <a:cubicBezTo>
                    <a:pt x="1" y="7227"/>
                    <a:pt x="233" y="7459"/>
                    <a:pt x="536" y="7459"/>
                  </a:cubicBezTo>
                  <a:lnTo>
                    <a:pt x="1589" y="7459"/>
                  </a:lnTo>
                  <a:lnTo>
                    <a:pt x="1589"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7" name="Google Shape;2027;p36"/>
            <p:cNvSpPr/>
            <p:nvPr/>
          </p:nvSpPr>
          <p:spPr>
            <a:xfrm>
              <a:off x="7092800" y="1078350"/>
              <a:ext cx="40175" cy="186475"/>
            </a:xfrm>
            <a:custGeom>
              <a:rect b="b" l="l" r="r" t="t"/>
              <a:pathLst>
                <a:path extrusionOk="0" h="7459" w="1607">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28" name="Google Shape;2028;p36"/>
            <p:cNvSpPr/>
            <p:nvPr/>
          </p:nvSpPr>
          <p:spPr>
            <a:xfrm>
              <a:off x="6919750" y="1038650"/>
              <a:ext cx="159700" cy="226175"/>
            </a:xfrm>
            <a:custGeom>
              <a:rect b="b" l="l" r="r" t="t"/>
              <a:pathLst>
                <a:path extrusionOk="0" h="9047" w="6388">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029" name="Google Shape;2029;p36"/>
          <p:cNvGrpSpPr/>
          <p:nvPr/>
        </p:nvGrpSpPr>
        <p:grpSpPr>
          <a:xfrm>
            <a:off x="5155087" y="1838212"/>
            <a:ext cx="272497" cy="362441"/>
            <a:chOff x="2033075" y="2942475"/>
            <a:chExt cx="206125" cy="265875"/>
          </a:xfrm>
        </p:grpSpPr>
        <p:sp>
          <p:nvSpPr>
            <p:cNvPr id="2030" name="Google Shape;2030;p36"/>
            <p:cNvSpPr/>
            <p:nvPr/>
          </p:nvSpPr>
          <p:spPr>
            <a:xfrm>
              <a:off x="2033075" y="2942475"/>
              <a:ext cx="206125" cy="265875"/>
            </a:xfrm>
            <a:custGeom>
              <a:rect b="b" l="l" r="r" t="t"/>
              <a:pathLst>
                <a:path extrusionOk="0" h="10635" w="8245">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1" name="Google Shape;2031;p36"/>
            <p:cNvSpPr/>
            <p:nvPr/>
          </p:nvSpPr>
          <p:spPr>
            <a:xfrm>
              <a:off x="2072775" y="3065575"/>
              <a:ext cx="126275" cy="13400"/>
            </a:xfrm>
            <a:custGeom>
              <a:rect b="b" l="l" r="r" t="t"/>
              <a:pathLst>
                <a:path extrusionOk="0" h="536" w="5051">
                  <a:moveTo>
                    <a:pt x="1" y="1"/>
                  </a:moveTo>
                  <a:lnTo>
                    <a:pt x="1" y="536"/>
                  </a:lnTo>
                  <a:lnTo>
                    <a:pt x="5050" y="536"/>
                  </a:lnTo>
                  <a:lnTo>
                    <a:pt x="5050"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2" name="Google Shape;2032;p36"/>
            <p:cNvSpPr/>
            <p:nvPr/>
          </p:nvSpPr>
          <p:spPr>
            <a:xfrm>
              <a:off x="2072775" y="3038825"/>
              <a:ext cx="43300" cy="13400"/>
            </a:xfrm>
            <a:custGeom>
              <a:rect b="b" l="l" r="r" t="t"/>
              <a:pathLst>
                <a:path extrusionOk="0" h="536" w="1732">
                  <a:moveTo>
                    <a:pt x="1" y="0"/>
                  </a:moveTo>
                  <a:lnTo>
                    <a:pt x="1" y="535"/>
                  </a:lnTo>
                  <a:lnTo>
                    <a:pt x="1732" y="535"/>
                  </a:lnTo>
                  <a:lnTo>
                    <a:pt x="1732"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3" name="Google Shape;2033;p36"/>
            <p:cNvSpPr/>
            <p:nvPr/>
          </p:nvSpPr>
          <p:spPr>
            <a:xfrm>
              <a:off x="2072775" y="3091900"/>
              <a:ext cx="126275" cy="13400"/>
            </a:xfrm>
            <a:custGeom>
              <a:rect b="b" l="l" r="r" t="t"/>
              <a:pathLst>
                <a:path extrusionOk="0" h="536" w="5051">
                  <a:moveTo>
                    <a:pt x="1" y="0"/>
                  </a:moveTo>
                  <a:lnTo>
                    <a:pt x="1" y="536"/>
                  </a:lnTo>
                  <a:lnTo>
                    <a:pt x="5050"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4" name="Google Shape;2034;p36"/>
            <p:cNvSpPr/>
            <p:nvPr/>
          </p:nvSpPr>
          <p:spPr>
            <a:xfrm>
              <a:off x="2072775" y="3118650"/>
              <a:ext cx="126275" cy="13425"/>
            </a:xfrm>
            <a:custGeom>
              <a:rect b="b" l="l" r="r" t="t"/>
              <a:pathLst>
                <a:path extrusionOk="0" h="537" w="5051">
                  <a:moveTo>
                    <a:pt x="1" y="1"/>
                  </a:moveTo>
                  <a:lnTo>
                    <a:pt x="1" y="536"/>
                  </a:lnTo>
                  <a:lnTo>
                    <a:pt x="5050" y="536"/>
                  </a:lnTo>
                  <a:lnTo>
                    <a:pt x="5050"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5" name="Google Shape;2035;p36"/>
            <p:cNvSpPr/>
            <p:nvPr/>
          </p:nvSpPr>
          <p:spPr>
            <a:xfrm>
              <a:off x="2072775" y="3145425"/>
              <a:ext cx="126275" cy="13400"/>
            </a:xfrm>
            <a:custGeom>
              <a:rect b="b" l="l" r="r" t="t"/>
              <a:pathLst>
                <a:path extrusionOk="0" h="536" w="5051">
                  <a:moveTo>
                    <a:pt x="1" y="0"/>
                  </a:moveTo>
                  <a:lnTo>
                    <a:pt x="1" y="536"/>
                  </a:lnTo>
                  <a:lnTo>
                    <a:pt x="5050" y="536"/>
                  </a:lnTo>
                  <a:lnTo>
                    <a:pt x="5050"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036" name="Google Shape;2036;p36"/>
          <p:cNvSpPr/>
          <p:nvPr/>
        </p:nvSpPr>
        <p:spPr>
          <a:xfrm>
            <a:off x="2519516" y="5778623"/>
            <a:ext cx="281917" cy="398327"/>
          </a:xfrm>
          <a:custGeom>
            <a:rect b="b" l="l" r="r" t="t"/>
            <a:pathLst>
              <a:path extrusionOk="0" h="11688" w="853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37" name="Google Shape;2037;p36"/>
          <p:cNvGrpSpPr/>
          <p:nvPr/>
        </p:nvGrpSpPr>
        <p:grpSpPr>
          <a:xfrm>
            <a:off x="3016802" y="5814614"/>
            <a:ext cx="325576" cy="362441"/>
            <a:chOff x="3081775" y="1061400"/>
            <a:chExt cx="246275" cy="265875"/>
          </a:xfrm>
        </p:grpSpPr>
        <p:sp>
          <p:nvSpPr>
            <p:cNvPr id="2038" name="Google Shape;2038;p36"/>
            <p:cNvSpPr/>
            <p:nvPr/>
          </p:nvSpPr>
          <p:spPr>
            <a:xfrm>
              <a:off x="3081775" y="1061400"/>
              <a:ext cx="246275" cy="225750"/>
            </a:xfrm>
            <a:custGeom>
              <a:rect b="b" l="l" r="r" t="t"/>
              <a:pathLst>
                <a:path extrusionOk="0" h="9030" w="9851">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39" name="Google Shape;2039;p36"/>
            <p:cNvSpPr/>
            <p:nvPr/>
          </p:nvSpPr>
          <p:spPr>
            <a:xfrm>
              <a:off x="3121925" y="1287125"/>
              <a:ext cx="39725" cy="40150"/>
            </a:xfrm>
            <a:custGeom>
              <a:rect b="b" l="l" r="r" t="t"/>
              <a:pathLst>
                <a:path extrusionOk="0" h="1606" w="1589">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0" name="Google Shape;2040;p36"/>
            <p:cNvSpPr/>
            <p:nvPr/>
          </p:nvSpPr>
          <p:spPr>
            <a:xfrm>
              <a:off x="3268250" y="1287125"/>
              <a:ext cx="40150" cy="40150"/>
            </a:xfrm>
            <a:custGeom>
              <a:rect b="b" l="l" r="r" t="t"/>
              <a:pathLst>
                <a:path extrusionOk="0" h="1606" w="1606">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grpSp>
        <p:nvGrpSpPr>
          <p:cNvPr id="2041" name="Google Shape;2041;p36"/>
          <p:cNvGrpSpPr/>
          <p:nvPr/>
        </p:nvGrpSpPr>
        <p:grpSpPr>
          <a:xfrm>
            <a:off x="3556513" y="5856734"/>
            <a:ext cx="369202" cy="325941"/>
            <a:chOff x="2847150" y="1805000"/>
            <a:chExt cx="279275" cy="239100"/>
          </a:xfrm>
        </p:grpSpPr>
        <p:sp>
          <p:nvSpPr>
            <p:cNvPr id="2042" name="Google Shape;2042;p36"/>
            <p:cNvSpPr/>
            <p:nvPr/>
          </p:nvSpPr>
          <p:spPr>
            <a:xfrm>
              <a:off x="2847150" y="1805000"/>
              <a:ext cx="279275" cy="145450"/>
            </a:xfrm>
            <a:custGeom>
              <a:rect b="b" l="l" r="r" t="t"/>
              <a:pathLst>
                <a:path extrusionOk="0" h="5818" w="11171">
                  <a:moveTo>
                    <a:pt x="5585" y="0"/>
                  </a:moveTo>
                  <a:lnTo>
                    <a:pt x="1" y="5317"/>
                  </a:lnTo>
                  <a:lnTo>
                    <a:pt x="607" y="5817"/>
                  </a:lnTo>
                  <a:lnTo>
                    <a:pt x="5585" y="1089"/>
                  </a:lnTo>
                  <a:lnTo>
                    <a:pt x="10563" y="5817"/>
                  </a:lnTo>
                  <a:lnTo>
                    <a:pt x="11170" y="5317"/>
                  </a:lnTo>
                  <a:lnTo>
                    <a:pt x="5585"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3" name="Google Shape;2043;p36"/>
            <p:cNvSpPr/>
            <p:nvPr/>
          </p:nvSpPr>
          <p:spPr>
            <a:xfrm>
              <a:off x="2887300" y="1850950"/>
              <a:ext cx="199425" cy="193150"/>
            </a:xfrm>
            <a:custGeom>
              <a:rect b="b" l="l" r="r" t="t"/>
              <a:pathLst>
                <a:path extrusionOk="0" h="7726" w="7977">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044" name="Google Shape;2044;p36"/>
          <p:cNvSpPr/>
          <p:nvPr/>
        </p:nvSpPr>
        <p:spPr>
          <a:xfrm>
            <a:off x="4138834" y="5906510"/>
            <a:ext cx="386850" cy="190371"/>
          </a:xfrm>
          <a:custGeom>
            <a:rect b="b" l="l" r="r" t="t"/>
            <a:pathLst>
              <a:path extrusionOk="0" h="5586" w="11705">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45" name="Google Shape;2045;p36"/>
          <p:cNvGrpSpPr/>
          <p:nvPr/>
        </p:nvGrpSpPr>
        <p:grpSpPr>
          <a:xfrm>
            <a:off x="4742307" y="5800991"/>
            <a:ext cx="352082" cy="363054"/>
            <a:chOff x="6435300" y="1095300"/>
            <a:chExt cx="266325" cy="266325"/>
          </a:xfrm>
        </p:grpSpPr>
        <p:sp>
          <p:nvSpPr>
            <p:cNvPr id="2046" name="Google Shape;2046;p36"/>
            <p:cNvSpPr/>
            <p:nvPr/>
          </p:nvSpPr>
          <p:spPr>
            <a:xfrm>
              <a:off x="6444225" y="1095300"/>
              <a:ext cx="247150" cy="266325"/>
            </a:xfrm>
            <a:custGeom>
              <a:rect b="b" l="l" r="r" t="t"/>
              <a:pathLst>
                <a:path extrusionOk="0" h="10653" w="9886">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7" name="Google Shape;2047;p36"/>
            <p:cNvSpPr/>
            <p:nvPr/>
          </p:nvSpPr>
          <p:spPr>
            <a:xfrm>
              <a:off x="6435300" y="1258125"/>
              <a:ext cx="79875" cy="20100"/>
            </a:xfrm>
            <a:custGeom>
              <a:rect b="b" l="l" r="r" t="t"/>
              <a:pathLst>
                <a:path extrusionOk="0" h="804" w="3195">
                  <a:moveTo>
                    <a:pt x="1" y="0"/>
                  </a:moveTo>
                  <a:cubicBezTo>
                    <a:pt x="1" y="446"/>
                    <a:pt x="715" y="803"/>
                    <a:pt x="1589" y="803"/>
                  </a:cubicBezTo>
                  <a:cubicBezTo>
                    <a:pt x="2481" y="803"/>
                    <a:pt x="3195" y="446"/>
                    <a:pt x="3195"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48" name="Google Shape;2048;p36"/>
            <p:cNvSpPr/>
            <p:nvPr/>
          </p:nvSpPr>
          <p:spPr>
            <a:xfrm>
              <a:off x="6621325" y="1258125"/>
              <a:ext cx="80300" cy="20100"/>
            </a:xfrm>
            <a:custGeom>
              <a:rect b="b" l="l" r="r" t="t"/>
              <a:pathLst>
                <a:path extrusionOk="0" h="804" w="3212">
                  <a:moveTo>
                    <a:pt x="0" y="0"/>
                  </a:moveTo>
                  <a:cubicBezTo>
                    <a:pt x="0" y="446"/>
                    <a:pt x="732" y="803"/>
                    <a:pt x="1606" y="803"/>
                  </a:cubicBezTo>
                  <a:cubicBezTo>
                    <a:pt x="2480" y="803"/>
                    <a:pt x="3212" y="446"/>
                    <a:pt x="3212"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049" name="Google Shape;2049;p36"/>
          <p:cNvSpPr/>
          <p:nvPr/>
        </p:nvSpPr>
        <p:spPr>
          <a:xfrm>
            <a:off x="5306157" y="5815179"/>
            <a:ext cx="246520" cy="331428"/>
          </a:xfrm>
          <a:custGeom>
            <a:rect b="b" l="l" r="r" t="t"/>
            <a:pathLst>
              <a:path extrusionOk="0" h="9725" w="7459">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0" name="Google Shape;2050;p36"/>
          <p:cNvSpPr/>
          <p:nvPr/>
        </p:nvSpPr>
        <p:spPr>
          <a:xfrm>
            <a:off x="5766907" y="5786872"/>
            <a:ext cx="312554" cy="308935"/>
          </a:xfrm>
          <a:custGeom>
            <a:rect b="b" l="l" r="r" t="t"/>
            <a:pathLst>
              <a:path extrusionOk="0" h="9065" w="9457">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51" name="Google Shape;2051;p36"/>
          <p:cNvGrpSpPr/>
          <p:nvPr/>
        </p:nvGrpSpPr>
        <p:grpSpPr>
          <a:xfrm>
            <a:off x="6295376" y="5796055"/>
            <a:ext cx="301350" cy="363054"/>
            <a:chOff x="4506525" y="1060950"/>
            <a:chExt cx="227950" cy="266325"/>
          </a:xfrm>
        </p:grpSpPr>
        <p:sp>
          <p:nvSpPr>
            <p:cNvPr id="2052" name="Google Shape;2052;p36"/>
            <p:cNvSpPr/>
            <p:nvPr/>
          </p:nvSpPr>
          <p:spPr>
            <a:xfrm>
              <a:off x="4603750"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3" name="Google Shape;2053;p36"/>
            <p:cNvSpPr/>
            <p:nvPr/>
          </p:nvSpPr>
          <p:spPr>
            <a:xfrm>
              <a:off x="4623825" y="1143925"/>
              <a:ext cx="13425" cy="13400"/>
            </a:xfrm>
            <a:custGeom>
              <a:rect b="b" l="l" r="r" t="t"/>
              <a:pathLst>
                <a:path extrusionOk="0" h="536" w="537">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4" name="Google Shape;2054;p36"/>
            <p:cNvSpPr/>
            <p:nvPr/>
          </p:nvSpPr>
          <p:spPr>
            <a:xfrm>
              <a:off x="4613575" y="1220650"/>
              <a:ext cx="13400" cy="13400"/>
            </a:xfrm>
            <a:custGeom>
              <a:rect b="b" l="l" r="r" t="t"/>
              <a:pathLst>
                <a:path extrusionOk="0" h="536" w="536">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5" name="Google Shape;2055;p36"/>
            <p:cNvSpPr/>
            <p:nvPr/>
          </p:nvSpPr>
          <p:spPr>
            <a:xfrm>
              <a:off x="4613575" y="1247425"/>
              <a:ext cx="13400" cy="12950"/>
            </a:xfrm>
            <a:custGeom>
              <a:rect b="b" l="l" r="r" t="t"/>
              <a:pathLst>
                <a:path extrusionOk="0" h="518" w="536">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6" name="Google Shape;2056;p36"/>
            <p:cNvSpPr/>
            <p:nvPr/>
          </p:nvSpPr>
          <p:spPr>
            <a:xfrm>
              <a:off x="4613575" y="1270600"/>
              <a:ext cx="13400" cy="13425"/>
            </a:xfrm>
            <a:custGeom>
              <a:rect b="b" l="l" r="r" t="t"/>
              <a:pathLst>
                <a:path extrusionOk="0" h="537" w="536">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7" name="Google Shape;2057;p36"/>
            <p:cNvSpPr/>
            <p:nvPr/>
          </p:nvSpPr>
          <p:spPr>
            <a:xfrm>
              <a:off x="4506525" y="1060950"/>
              <a:ext cx="227950" cy="266325"/>
            </a:xfrm>
            <a:custGeom>
              <a:rect b="b" l="l" r="r" t="t"/>
              <a:pathLst>
                <a:path extrusionOk="0" h="10653" w="9118">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58" name="Google Shape;2058;p36"/>
            <p:cNvSpPr/>
            <p:nvPr/>
          </p:nvSpPr>
          <p:spPr>
            <a:xfrm>
              <a:off x="4613575" y="1160875"/>
              <a:ext cx="20100" cy="13400"/>
            </a:xfrm>
            <a:custGeom>
              <a:rect b="b" l="l" r="r" t="t"/>
              <a:pathLst>
                <a:path extrusionOk="0" h="536" w="804">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059" name="Google Shape;2059;p36"/>
          <p:cNvSpPr/>
          <p:nvPr/>
        </p:nvSpPr>
        <p:spPr>
          <a:xfrm>
            <a:off x="6754423" y="5919343"/>
            <a:ext cx="386883" cy="126846"/>
          </a:xfrm>
          <a:custGeom>
            <a:rect b="b" l="l" r="r" t="t"/>
            <a:pathLst>
              <a:path extrusionOk="0" h="3722" w="11706">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0" name="Google Shape;2060;p36"/>
          <p:cNvSpPr/>
          <p:nvPr/>
        </p:nvSpPr>
        <p:spPr>
          <a:xfrm>
            <a:off x="7751141" y="5873703"/>
            <a:ext cx="307266" cy="358181"/>
          </a:xfrm>
          <a:custGeom>
            <a:rect b="b" l="l" r="r" t="t"/>
            <a:pathLst>
              <a:path extrusionOk="0" h="10510" w="9297">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61" name="Google Shape;2061;p36"/>
          <p:cNvGrpSpPr/>
          <p:nvPr/>
        </p:nvGrpSpPr>
        <p:grpSpPr>
          <a:xfrm>
            <a:off x="7301010" y="5873911"/>
            <a:ext cx="251246" cy="356340"/>
            <a:chOff x="867500" y="3647700"/>
            <a:chExt cx="190050" cy="261400"/>
          </a:xfrm>
        </p:grpSpPr>
        <p:sp>
          <p:nvSpPr>
            <p:cNvPr id="2062" name="Google Shape;2062;p36"/>
            <p:cNvSpPr/>
            <p:nvPr/>
          </p:nvSpPr>
          <p:spPr>
            <a:xfrm>
              <a:off x="923275" y="3796225"/>
              <a:ext cx="78525" cy="78975"/>
            </a:xfrm>
            <a:custGeom>
              <a:rect b="b" l="l" r="r" t="t"/>
              <a:pathLst>
                <a:path extrusionOk="0" h="3159" w="3141">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3" name="Google Shape;2063;p36"/>
            <p:cNvSpPr/>
            <p:nvPr/>
          </p:nvSpPr>
          <p:spPr>
            <a:xfrm>
              <a:off x="888925" y="3762775"/>
              <a:ext cx="146775" cy="146325"/>
            </a:xfrm>
            <a:custGeom>
              <a:rect b="b" l="l" r="r" t="t"/>
              <a:pathLst>
                <a:path extrusionOk="0" h="5853" w="5871">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4" name="Google Shape;2064;p36"/>
            <p:cNvSpPr/>
            <p:nvPr/>
          </p:nvSpPr>
          <p:spPr>
            <a:xfrm>
              <a:off x="980375" y="3647700"/>
              <a:ext cx="77175" cy="120450"/>
            </a:xfrm>
            <a:custGeom>
              <a:rect b="b" l="l" r="r" t="t"/>
              <a:pathLst>
                <a:path extrusionOk="0" h="4818" w="3087">
                  <a:moveTo>
                    <a:pt x="1874" y="0"/>
                  </a:moveTo>
                  <a:lnTo>
                    <a:pt x="821" y="2266"/>
                  </a:lnTo>
                  <a:lnTo>
                    <a:pt x="0" y="4122"/>
                  </a:lnTo>
                  <a:cubicBezTo>
                    <a:pt x="535" y="4247"/>
                    <a:pt x="1035" y="4479"/>
                    <a:pt x="1445" y="4818"/>
                  </a:cubicBezTo>
                  <a:lnTo>
                    <a:pt x="3087" y="1106"/>
                  </a:lnTo>
                  <a:lnTo>
                    <a:pt x="2338"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5" name="Google Shape;2065;p36"/>
            <p:cNvSpPr/>
            <p:nvPr/>
          </p:nvSpPr>
          <p:spPr>
            <a:xfrm>
              <a:off x="867500" y="3647700"/>
              <a:ext cx="77200" cy="120450"/>
            </a:xfrm>
            <a:custGeom>
              <a:rect b="b" l="l" r="r" t="t"/>
              <a:pathLst>
                <a:path extrusionOk="0" h="4818" w="3088">
                  <a:moveTo>
                    <a:pt x="733" y="0"/>
                  </a:moveTo>
                  <a:lnTo>
                    <a:pt x="1" y="1106"/>
                  </a:lnTo>
                  <a:lnTo>
                    <a:pt x="1643" y="4818"/>
                  </a:lnTo>
                  <a:cubicBezTo>
                    <a:pt x="2053" y="4479"/>
                    <a:pt x="2552" y="4247"/>
                    <a:pt x="3088" y="4122"/>
                  </a:cubicBezTo>
                  <a:lnTo>
                    <a:pt x="2249" y="2266"/>
                  </a:lnTo>
                  <a:lnTo>
                    <a:pt x="1214"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6" name="Google Shape;2066;p36"/>
            <p:cNvSpPr/>
            <p:nvPr/>
          </p:nvSpPr>
          <p:spPr>
            <a:xfrm>
              <a:off x="912575" y="3647700"/>
              <a:ext cx="99925" cy="40175"/>
            </a:xfrm>
            <a:custGeom>
              <a:rect b="b" l="l" r="r" t="t"/>
              <a:pathLst>
                <a:path extrusionOk="0" h="1607" w="3997">
                  <a:moveTo>
                    <a:pt x="0" y="0"/>
                  </a:moveTo>
                  <a:lnTo>
                    <a:pt x="732" y="1606"/>
                  </a:lnTo>
                  <a:lnTo>
                    <a:pt x="3247" y="1606"/>
                  </a:lnTo>
                  <a:lnTo>
                    <a:pt x="3997" y="0"/>
                  </a:ln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067" name="Google Shape;2067;p36"/>
          <p:cNvSpPr/>
          <p:nvPr/>
        </p:nvSpPr>
        <p:spPr>
          <a:xfrm>
            <a:off x="8257587" y="5840556"/>
            <a:ext cx="356775" cy="308356"/>
          </a:xfrm>
          <a:custGeom>
            <a:rect b="b" l="l" r="r" t="t"/>
            <a:pathLst>
              <a:path extrusionOk="0" h="9048" w="10795">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68" name="Google Shape;2068;p36"/>
          <p:cNvSpPr/>
          <p:nvPr/>
        </p:nvSpPr>
        <p:spPr>
          <a:xfrm>
            <a:off x="8859393" y="5839294"/>
            <a:ext cx="306671" cy="362134"/>
          </a:xfrm>
          <a:custGeom>
            <a:rect b="b" l="l" r="r" t="t"/>
            <a:pathLst>
              <a:path extrusionOk="0" h="10626" w="9279">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069" name="Google Shape;2069;p36"/>
          <p:cNvGrpSpPr/>
          <p:nvPr/>
        </p:nvGrpSpPr>
        <p:grpSpPr>
          <a:xfrm>
            <a:off x="9443288" y="5829084"/>
            <a:ext cx="299598" cy="398327"/>
            <a:chOff x="3707175" y="1322350"/>
            <a:chExt cx="226625" cy="292200"/>
          </a:xfrm>
        </p:grpSpPr>
        <p:sp>
          <p:nvSpPr>
            <p:cNvPr id="2070" name="Google Shape;2070;p36"/>
            <p:cNvSpPr/>
            <p:nvPr/>
          </p:nvSpPr>
          <p:spPr>
            <a:xfrm>
              <a:off x="3707175" y="1322350"/>
              <a:ext cx="226625" cy="292200"/>
            </a:xfrm>
            <a:custGeom>
              <a:rect b="b" l="l" r="r" t="t"/>
              <a:pathLst>
                <a:path extrusionOk="0" h="11688" w="9065">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071" name="Google Shape;2071;p36"/>
            <p:cNvSpPr/>
            <p:nvPr/>
          </p:nvSpPr>
          <p:spPr>
            <a:xfrm>
              <a:off x="3880250" y="1415575"/>
              <a:ext cx="33475" cy="33050"/>
            </a:xfrm>
            <a:custGeom>
              <a:rect b="b" l="l" r="r" t="t"/>
              <a:pathLst>
                <a:path extrusionOk="0" h="1322" w="1339">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09" name="Shape 1409"/>
        <p:cNvGrpSpPr/>
        <p:nvPr/>
      </p:nvGrpSpPr>
      <p:grpSpPr>
        <a:xfrm>
          <a:off x="0" y="0"/>
          <a:ext cx="0" cy="0"/>
          <a:chOff x="0" y="0"/>
          <a:chExt cx="0" cy="0"/>
        </a:xfrm>
      </p:grpSpPr>
      <p:sp>
        <p:nvSpPr>
          <p:cNvPr id="1410" name="Google Shape;1410;p19"/>
          <p:cNvSpPr txBox="1"/>
          <p:nvPr>
            <p:ph type="title"/>
          </p:nvPr>
        </p:nvSpPr>
        <p:spPr>
          <a:xfrm>
            <a:off x="3938350" y="1414750"/>
            <a:ext cx="6607500" cy="10071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
              <a:t>HELLO! I’m...</a:t>
            </a:r>
            <a:endParaRPr/>
          </a:p>
        </p:txBody>
      </p:sp>
      <p:sp>
        <p:nvSpPr>
          <p:cNvPr id="1411" name="Google Shape;1411;p19"/>
          <p:cNvSpPr txBox="1"/>
          <p:nvPr>
            <p:ph idx="1" type="body"/>
          </p:nvPr>
        </p:nvSpPr>
        <p:spPr>
          <a:xfrm>
            <a:off x="3850925" y="3135875"/>
            <a:ext cx="6694800" cy="22359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Here is where you introduce yourself.</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add your name, title and a little background. Right click the image and replace it with your own.</a:t>
            </a:r>
            <a:endParaRPr/>
          </a:p>
        </p:txBody>
      </p:sp>
      <p:pic>
        <p:nvPicPr>
          <p:cNvPr id="1412" name="Google Shape;1412;p19"/>
          <p:cNvPicPr preferRelativeResize="0"/>
          <p:nvPr>
            <p:ph idx="2" type="pic"/>
          </p:nvPr>
        </p:nvPicPr>
        <p:blipFill rotWithShape="1">
          <a:blip r:embed="rId3">
            <a:alphaModFix/>
          </a:blip>
          <a:srcRect b="38944" l="14509" r="18747" t="10997"/>
          <a:stretch/>
        </p:blipFill>
        <p:spPr>
          <a:xfrm>
            <a:off x="916650" y="326875"/>
            <a:ext cx="2537100" cy="2537100"/>
          </a:xfrm>
          <a:prstGeom prst="star10">
            <a:avLst>
              <a:gd fmla="val 24423" name="adj"/>
              <a:gd fmla="val 105146" name="hf"/>
            </a:avLst>
          </a:prstGeom>
          <a:noFill/>
          <a:ln cap="flat" cmpd="sng" w="19050">
            <a:solidFill>
              <a:schemeClr val="accent5"/>
            </a:solidFill>
            <a:prstDash val="solid"/>
            <a:round/>
            <a:headEnd len="sm" w="sm" type="none"/>
            <a:tailEnd len="sm" w="sm" type="none"/>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 name="Shape 2075"/>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6" name="Shape 1416"/>
        <p:cNvGrpSpPr/>
        <p:nvPr/>
      </p:nvGrpSpPr>
      <p:grpSpPr>
        <a:xfrm>
          <a:off x="0" y="0"/>
          <a:ext cx="0" cy="0"/>
          <a:chOff x="0" y="0"/>
          <a:chExt cx="0" cy="0"/>
        </a:xfrm>
      </p:grpSpPr>
      <p:sp>
        <p:nvSpPr>
          <p:cNvPr id="1417" name="Google Shape;1417;p20"/>
          <p:cNvSpPr txBox="1"/>
          <p:nvPr>
            <p:ph idx="1" type="body"/>
          </p:nvPr>
        </p:nvSpPr>
        <p:spPr>
          <a:xfrm>
            <a:off x="6201869" y="1919319"/>
            <a:ext cx="2397600" cy="13227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We will talk about this first.</a:t>
            </a:r>
            <a:endParaRPr/>
          </a:p>
        </p:txBody>
      </p:sp>
      <p:sp>
        <p:nvSpPr>
          <p:cNvPr id="1418" name="Google Shape;1418;p20"/>
          <p:cNvSpPr txBox="1"/>
          <p:nvPr>
            <p:ph idx="2" type="body"/>
          </p:nvPr>
        </p:nvSpPr>
        <p:spPr>
          <a:xfrm>
            <a:off x="8897052" y="1919319"/>
            <a:ext cx="2397600" cy="13227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We will talk about this second.</a:t>
            </a:r>
            <a:endParaRPr/>
          </a:p>
        </p:txBody>
      </p:sp>
      <p:sp>
        <p:nvSpPr>
          <p:cNvPr id="1419" name="Google Shape;1419;p20"/>
          <p:cNvSpPr txBox="1"/>
          <p:nvPr>
            <p:ph idx="3" type="body"/>
          </p:nvPr>
        </p:nvSpPr>
        <p:spPr>
          <a:xfrm>
            <a:off x="3506686" y="4783426"/>
            <a:ext cx="2397600" cy="13227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After that we will talk about this.</a:t>
            </a:r>
            <a:endParaRPr/>
          </a:p>
        </p:txBody>
      </p:sp>
      <p:sp>
        <p:nvSpPr>
          <p:cNvPr id="1420" name="Google Shape;1420;p20"/>
          <p:cNvSpPr txBox="1"/>
          <p:nvPr>
            <p:ph idx="4" type="body"/>
          </p:nvPr>
        </p:nvSpPr>
        <p:spPr>
          <a:xfrm>
            <a:off x="6201869" y="4783426"/>
            <a:ext cx="2397600" cy="13227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We will also talk about this.</a:t>
            </a:r>
            <a:endParaRPr/>
          </a:p>
        </p:txBody>
      </p:sp>
      <p:sp>
        <p:nvSpPr>
          <p:cNvPr id="1421" name="Google Shape;1421;p20"/>
          <p:cNvSpPr txBox="1"/>
          <p:nvPr>
            <p:ph idx="5" type="body"/>
          </p:nvPr>
        </p:nvSpPr>
        <p:spPr>
          <a:xfrm>
            <a:off x="811503" y="4783426"/>
            <a:ext cx="2397600" cy="13227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Then, we will talk about this.</a:t>
            </a:r>
            <a:endParaRPr/>
          </a:p>
        </p:txBody>
      </p:sp>
      <p:sp>
        <p:nvSpPr>
          <p:cNvPr id="1422" name="Google Shape;1422;p20"/>
          <p:cNvSpPr txBox="1"/>
          <p:nvPr>
            <p:ph idx="6" type="body"/>
          </p:nvPr>
        </p:nvSpPr>
        <p:spPr>
          <a:xfrm>
            <a:off x="8897052" y="4783426"/>
            <a:ext cx="2397600" cy="1322700"/>
          </a:xfrm>
          <a:prstGeom prst="rect">
            <a:avLst/>
          </a:prstGeom>
        </p:spPr>
        <p:txBody>
          <a:bodyPr anchorCtr="0" anchor="t" bIns="121900" lIns="121900" spcFirstLastPara="1" rIns="121900" wrap="square" tIns="121900">
            <a:noAutofit/>
          </a:bodyPr>
          <a:lstStyle/>
          <a:p>
            <a:pPr indent="0" lvl="0" marL="0" rtl="0" algn="ctr">
              <a:spcBef>
                <a:spcPts val="0"/>
              </a:spcBef>
              <a:spcAft>
                <a:spcPts val="0"/>
              </a:spcAft>
              <a:buNone/>
            </a:pPr>
            <a:r>
              <a:rPr lang="en"/>
              <a:t>And we will talk about this last.</a:t>
            </a:r>
            <a:endParaRPr/>
          </a:p>
        </p:txBody>
      </p:sp>
      <p:sp>
        <p:nvSpPr>
          <p:cNvPr id="1423" name="Google Shape;1423;p20"/>
          <p:cNvSpPr/>
          <p:nvPr/>
        </p:nvSpPr>
        <p:spPr>
          <a:xfrm rot="180322">
            <a:off x="1940895" y="1636478"/>
            <a:ext cx="1825310" cy="854969"/>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24" name="Google Shape;1424;p20"/>
          <p:cNvSpPr/>
          <p:nvPr/>
        </p:nvSpPr>
        <p:spPr>
          <a:xfrm rot="-119868">
            <a:off x="147106" y="2577968"/>
            <a:ext cx="5412890" cy="854627"/>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425" name="Google Shape;1425;p20"/>
          <p:cNvSpPr/>
          <p:nvPr/>
        </p:nvSpPr>
        <p:spPr>
          <a:xfrm rot="-120233">
            <a:off x="1206293" y="739255"/>
            <a:ext cx="3294515" cy="854937"/>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0"/>
          <p:cNvSpPr/>
          <p:nvPr/>
        </p:nvSpPr>
        <p:spPr>
          <a:xfrm rot="-119991">
            <a:off x="1419427" y="864191"/>
            <a:ext cx="2868248" cy="559021"/>
          </a:xfrm>
          <a:prstGeom prst="rect">
            <a:avLst/>
          </a:prstGeom>
        </p:spPr>
        <p:txBody>
          <a:bodyPr>
            <a:prstTxWarp prst="textPlain"/>
          </a:bodyPr>
          <a:lstStyle/>
          <a:p>
            <a:pPr lvl="0" algn="ctr"/>
            <a:r>
              <a:rPr b="0" i="0">
                <a:ln cap="flat" cmpd="sng" w="28575">
                  <a:solidFill>
                    <a:schemeClr val="dk1"/>
                  </a:solidFill>
                  <a:prstDash val="solid"/>
                  <a:round/>
                  <a:headEnd len="sm" w="sm" type="none"/>
                  <a:tailEnd len="sm" w="sm" type="none"/>
                </a:ln>
                <a:solidFill>
                  <a:schemeClr val="accent4"/>
                </a:solidFill>
                <a:latin typeface="Archivo Black"/>
              </a:rPr>
              <a:t>TABLE</a:t>
            </a:r>
          </a:p>
        </p:txBody>
      </p:sp>
      <p:sp>
        <p:nvSpPr>
          <p:cNvPr id="1427" name="Google Shape;1427;p20"/>
          <p:cNvSpPr/>
          <p:nvPr/>
        </p:nvSpPr>
        <p:spPr>
          <a:xfrm rot="-119991">
            <a:off x="381819" y="2706872"/>
            <a:ext cx="4943462" cy="578521"/>
          </a:xfrm>
          <a:prstGeom prst="rect">
            <a:avLst/>
          </a:prstGeom>
        </p:spPr>
        <p:txBody>
          <a:bodyPr>
            <a:prstTxWarp prst="textPlain"/>
          </a:bodyPr>
          <a:lstStyle/>
          <a:p>
            <a:pPr lvl="0" algn="ctr"/>
            <a:r>
              <a:rPr b="0" i="0">
                <a:ln cap="flat" cmpd="sng" w="28575">
                  <a:solidFill>
                    <a:schemeClr val="accent5"/>
                  </a:solidFill>
                  <a:prstDash val="solid"/>
                  <a:round/>
                  <a:headEnd len="sm" w="sm" type="none"/>
                  <a:tailEnd len="sm" w="sm" type="none"/>
                </a:ln>
                <a:solidFill>
                  <a:schemeClr val="accent4"/>
                </a:solidFill>
                <a:latin typeface="Archivo Black"/>
              </a:rPr>
              <a:t>CONTENTS</a:t>
            </a:r>
          </a:p>
        </p:txBody>
      </p:sp>
      <p:sp>
        <p:nvSpPr>
          <p:cNvPr id="1428" name="Google Shape;1428;p20"/>
          <p:cNvSpPr/>
          <p:nvPr/>
        </p:nvSpPr>
        <p:spPr>
          <a:xfrm rot="180001">
            <a:off x="2277464" y="1773553"/>
            <a:ext cx="1152173" cy="578522"/>
          </a:xfrm>
          <a:prstGeom prst="rect">
            <a:avLst/>
          </a:prstGeom>
        </p:spPr>
        <p:txBody>
          <a:bodyPr>
            <a:prstTxWarp prst="textPlain"/>
          </a:bodyPr>
          <a:lstStyle/>
          <a:p>
            <a:pPr lvl="0" algn="ctr"/>
            <a:r>
              <a:rPr b="0" i="0">
                <a:ln cap="flat" cmpd="sng" w="28575">
                  <a:solidFill>
                    <a:schemeClr val="accent5"/>
                  </a:solidFill>
                  <a:prstDash val="solid"/>
                  <a:round/>
                  <a:headEnd len="sm" w="sm" type="none"/>
                  <a:tailEnd len="sm" w="sm" type="none"/>
                </a:ln>
                <a:solidFill>
                  <a:schemeClr val="accent3"/>
                </a:solidFill>
                <a:latin typeface="Archivo Black"/>
              </a:rPr>
              <a:t>OF</a:t>
            </a:r>
          </a:p>
        </p:txBody>
      </p:sp>
      <p:sp>
        <p:nvSpPr>
          <p:cNvPr id="1429" name="Google Shape;1429;p20"/>
          <p:cNvSpPr/>
          <p:nvPr/>
        </p:nvSpPr>
        <p:spPr>
          <a:xfrm>
            <a:off x="6980437" y="1161925"/>
            <a:ext cx="840465" cy="814139"/>
          </a:xfrm>
          <a:custGeom>
            <a:rect b="b" l="l" r="r" t="t"/>
            <a:pathLst>
              <a:path extrusionOk="0" h="329945" w="340614">
                <a:moveTo>
                  <a:pt x="126968" y="329946"/>
                </a:moveTo>
                <a:lnTo>
                  <a:pt x="124206" y="236696"/>
                </a:lnTo>
                <a:lnTo>
                  <a:pt x="38291" y="272987"/>
                </a:lnTo>
                <a:lnTo>
                  <a:pt x="90868" y="195929"/>
                </a:lnTo>
                <a:lnTo>
                  <a:pt x="0" y="174688"/>
                </a:lnTo>
                <a:lnTo>
                  <a:pt x="87821" y="143256"/>
                </a:lnTo>
                <a:lnTo>
                  <a:pt x="26861" y="72771"/>
                </a:lnTo>
                <a:lnTo>
                  <a:pt x="116396" y="98965"/>
                </a:lnTo>
                <a:lnTo>
                  <a:pt x="108490" y="6001"/>
                </a:lnTo>
                <a:lnTo>
                  <a:pt x="165449" y="79820"/>
                </a:lnTo>
                <a:lnTo>
                  <a:pt x="213741" y="0"/>
                </a:lnTo>
                <a:lnTo>
                  <a:pt x="216503" y="93250"/>
                </a:lnTo>
                <a:lnTo>
                  <a:pt x="302419" y="56959"/>
                </a:lnTo>
                <a:lnTo>
                  <a:pt x="249841" y="134017"/>
                </a:lnTo>
                <a:lnTo>
                  <a:pt x="340614" y="155257"/>
                </a:lnTo>
                <a:lnTo>
                  <a:pt x="252793" y="186690"/>
                </a:lnTo>
                <a:lnTo>
                  <a:pt x="313849" y="257175"/>
                </a:lnTo>
                <a:lnTo>
                  <a:pt x="224314" y="230981"/>
                </a:lnTo>
                <a:lnTo>
                  <a:pt x="232220" y="323945"/>
                </a:lnTo>
                <a:lnTo>
                  <a:pt x="175165" y="250126"/>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2100">
                <a:latin typeface="Archivo Black"/>
                <a:ea typeface="Archivo Black"/>
                <a:cs typeface="Archivo Black"/>
                <a:sym typeface="Archivo Black"/>
              </a:rPr>
              <a:t>1</a:t>
            </a:r>
            <a:endParaRPr sz="2100">
              <a:solidFill>
                <a:srgbClr val="000000"/>
              </a:solidFill>
              <a:latin typeface="Archivo Black"/>
              <a:ea typeface="Archivo Black"/>
              <a:cs typeface="Archivo Black"/>
              <a:sym typeface="Archivo Black"/>
            </a:endParaRPr>
          </a:p>
        </p:txBody>
      </p:sp>
      <p:sp>
        <p:nvSpPr>
          <p:cNvPr id="1430" name="Google Shape;1430;p20"/>
          <p:cNvSpPr/>
          <p:nvPr/>
        </p:nvSpPr>
        <p:spPr>
          <a:xfrm>
            <a:off x="9675612" y="1161925"/>
            <a:ext cx="840465" cy="814139"/>
          </a:xfrm>
          <a:custGeom>
            <a:rect b="b" l="l" r="r" t="t"/>
            <a:pathLst>
              <a:path extrusionOk="0" h="329945" w="340614">
                <a:moveTo>
                  <a:pt x="126968" y="329946"/>
                </a:moveTo>
                <a:lnTo>
                  <a:pt x="124206" y="236696"/>
                </a:lnTo>
                <a:lnTo>
                  <a:pt x="38291" y="272987"/>
                </a:lnTo>
                <a:lnTo>
                  <a:pt x="90868" y="195929"/>
                </a:lnTo>
                <a:lnTo>
                  <a:pt x="0" y="174688"/>
                </a:lnTo>
                <a:lnTo>
                  <a:pt x="87821" y="143256"/>
                </a:lnTo>
                <a:lnTo>
                  <a:pt x="26861" y="72771"/>
                </a:lnTo>
                <a:lnTo>
                  <a:pt x="116396" y="98965"/>
                </a:lnTo>
                <a:lnTo>
                  <a:pt x="108490" y="6001"/>
                </a:lnTo>
                <a:lnTo>
                  <a:pt x="165449" y="79820"/>
                </a:lnTo>
                <a:lnTo>
                  <a:pt x="213741" y="0"/>
                </a:lnTo>
                <a:lnTo>
                  <a:pt x="216503" y="93250"/>
                </a:lnTo>
                <a:lnTo>
                  <a:pt x="302419" y="56959"/>
                </a:lnTo>
                <a:lnTo>
                  <a:pt x="249841" y="134017"/>
                </a:lnTo>
                <a:lnTo>
                  <a:pt x="340614" y="155257"/>
                </a:lnTo>
                <a:lnTo>
                  <a:pt x="252793" y="186690"/>
                </a:lnTo>
                <a:lnTo>
                  <a:pt x="313849" y="257175"/>
                </a:lnTo>
                <a:lnTo>
                  <a:pt x="224314" y="230981"/>
                </a:lnTo>
                <a:lnTo>
                  <a:pt x="232220" y="323945"/>
                </a:lnTo>
                <a:lnTo>
                  <a:pt x="175165" y="250126"/>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2100">
                <a:latin typeface="Archivo Black"/>
                <a:ea typeface="Archivo Black"/>
                <a:cs typeface="Archivo Black"/>
                <a:sym typeface="Archivo Black"/>
              </a:rPr>
              <a:t>2</a:t>
            </a:r>
            <a:endParaRPr sz="2100">
              <a:solidFill>
                <a:srgbClr val="000000"/>
              </a:solidFill>
              <a:latin typeface="Archivo Black"/>
              <a:ea typeface="Archivo Black"/>
              <a:cs typeface="Archivo Black"/>
              <a:sym typeface="Archivo Black"/>
            </a:endParaRPr>
          </a:p>
        </p:txBody>
      </p:sp>
      <p:sp>
        <p:nvSpPr>
          <p:cNvPr id="1431" name="Google Shape;1431;p20"/>
          <p:cNvSpPr/>
          <p:nvPr/>
        </p:nvSpPr>
        <p:spPr>
          <a:xfrm>
            <a:off x="1533625" y="3969275"/>
            <a:ext cx="840465" cy="814139"/>
          </a:xfrm>
          <a:custGeom>
            <a:rect b="b" l="l" r="r" t="t"/>
            <a:pathLst>
              <a:path extrusionOk="0" h="329945" w="340614">
                <a:moveTo>
                  <a:pt x="126968" y="329946"/>
                </a:moveTo>
                <a:lnTo>
                  <a:pt x="124206" y="236696"/>
                </a:lnTo>
                <a:lnTo>
                  <a:pt x="38291" y="272987"/>
                </a:lnTo>
                <a:lnTo>
                  <a:pt x="90868" y="195929"/>
                </a:lnTo>
                <a:lnTo>
                  <a:pt x="0" y="174688"/>
                </a:lnTo>
                <a:lnTo>
                  <a:pt x="87821" y="143256"/>
                </a:lnTo>
                <a:lnTo>
                  <a:pt x="26861" y="72771"/>
                </a:lnTo>
                <a:lnTo>
                  <a:pt x="116396" y="98965"/>
                </a:lnTo>
                <a:lnTo>
                  <a:pt x="108490" y="6001"/>
                </a:lnTo>
                <a:lnTo>
                  <a:pt x="165449" y="79820"/>
                </a:lnTo>
                <a:lnTo>
                  <a:pt x="213741" y="0"/>
                </a:lnTo>
                <a:lnTo>
                  <a:pt x="216503" y="93250"/>
                </a:lnTo>
                <a:lnTo>
                  <a:pt x="302419" y="56959"/>
                </a:lnTo>
                <a:lnTo>
                  <a:pt x="249841" y="134017"/>
                </a:lnTo>
                <a:lnTo>
                  <a:pt x="340614" y="155257"/>
                </a:lnTo>
                <a:lnTo>
                  <a:pt x="252793" y="186690"/>
                </a:lnTo>
                <a:lnTo>
                  <a:pt x="313849" y="257175"/>
                </a:lnTo>
                <a:lnTo>
                  <a:pt x="224314" y="230981"/>
                </a:lnTo>
                <a:lnTo>
                  <a:pt x="232220" y="323945"/>
                </a:lnTo>
                <a:lnTo>
                  <a:pt x="175165" y="250126"/>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2100">
                <a:latin typeface="Archivo Black"/>
                <a:ea typeface="Archivo Black"/>
                <a:cs typeface="Archivo Black"/>
                <a:sym typeface="Archivo Black"/>
              </a:rPr>
              <a:t>3</a:t>
            </a:r>
            <a:endParaRPr sz="2100">
              <a:solidFill>
                <a:srgbClr val="000000"/>
              </a:solidFill>
              <a:latin typeface="Archivo Black"/>
              <a:ea typeface="Archivo Black"/>
              <a:cs typeface="Archivo Black"/>
              <a:sym typeface="Archivo Black"/>
            </a:endParaRPr>
          </a:p>
        </p:txBody>
      </p:sp>
      <p:sp>
        <p:nvSpPr>
          <p:cNvPr id="1432" name="Google Shape;1432;p20"/>
          <p:cNvSpPr/>
          <p:nvPr/>
        </p:nvSpPr>
        <p:spPr>
          <a:xfrm>
            <a:off x="4247621" y="3969275"/>
            <a:ext cx="840465" cy="814139"/>
          </a:xfrm>
          <a:custGeom>
            <a:rect b="b" l="l" r="r" t="t"/>
            <a:pathLst>
              <a:path extrusionOk="0" h="329945" w="340614">
                <a:moveTo>
                  <a:pt x="126968" y="329946"/>
                </a:moveTo>
                <a:lnTo>
                  <a:pt x="124206" y="236696"/>
                </a:lnTo>
                <a:lnTo>
                  <a:pt x="38291" y="272987"/>
                </a:lnTo>
                <a:lnTo>
                  <a:pt x="90868" y="195929"/>
                </a:lnTo>
                <a:lnTo>
                  <a:pt x="0" y="174688"/>
                </a:lnTo>
                <a:lnTo>
                  <a:pt x="87821" y="143256"/>
                </a:lnTo>
                <a:lnTo>
                  <a:pt x="26861" y="72771"/>
                </a:lnTo>
                <a:lnTo>
                  <a:pt x="116396" y="98965"/>
                </a:lnTo>
                <a:lnTo>
                  <a:pt x="108490" y="6001"/>
                </a:lnTo>
                <a:lnTo>
                  <a:pt x="165449" y="79820"/>
                </a:lnTo>
                <a:lnTo>
                  <a:pt x="213741" y="0"/>
                </a:lnTo>
                <a:lnTo>
                  <a:pt x="216503" y="93250"/>
                </a:lnTo>
                <a:lnTo>
                  <a:pt x="302419" y="56959"/>
                </a:lnTo>
                <a:lnTo>
                  <a:pt x="249841" y="134017"/>
                </a:lnTo>
                <a:lnTo>
                  <a:pt x="340614" y="155257"/>
                </a:lnTo>
                <a:lnTo>
                  <a:pt x="252793" y="186690"/>
                </a:lnTo>
                <a:lnTo>
                  <a:pt x="313849" y="257175"/>
                </a:lnTo>
                <a:lnTo>
                  <a:pt x="224314" y="230981"/>
                </a:lnTo>
                <a:lnTo>
                  <a:pt x="232220" y="323945"/>
                </a:lnTo>
                <a:lnTo>
                  <a:pt x="175165" y="250126"/>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2100">
                <a:latin typeface="Archivo Black"/>
                <a:ea typeface="Archivo Black"/>
                <a:cs typeface="Archivo Black"/>
                <a:sym typeface="Archivo Black"/>
              </a:rPr>
              <a:t>4</a:t>
            </a:r>
            <a:endParaRPr sz="2100">
              <a:solidFill>
                <a:srgbClr val="000000"/>
              </a:solidFill>
              <a:latin typeface="Archivo Black"/>
              <a:ea typeface="Archivo Black"/>
              <a:cs typeface="Archivo Black"/>
              <a:sym typeface="Archivo Black"/>
            </a:endParaRPr>
          </a:p>
        </p:txBody>
      </p:sp>
      <p:sp>
        <p:nvSpPr>
          <p:cNvPr id="1433" name="Google Shape;1433;p20"/>
          <p:cNvSpPr/>
          <p:nvPr/>
        </p:nvSpPr>
        <p:spPr>
          <a:xfrm>
            <a:off x="6961617" y="3969275"/>
            <a:ext cx="840465" cy="814139"/>
          </a:xfrm>
          <a:custGeom>
            <a:rect b="b" l="l" r="r" t="t"/>
            <a:pathLst>
              <a:path extrusionOk="0" h="329945" w="340614">
                <a:moveTo>
                  <a:pt x="126968" y="329946"/>
                </a:moveTo>
                <a:lnTo>
                  <a:pt x="124206" y="236696"/>
                </a:lnTo>
                <a:lnTo>
                  <a:pt x="38291" y="272987"/>
                </a:lnTo>
                <a:lnTo>
                  <a:pt x="90868" y="195929"/>
                </a:lnTo>
                <a:lnTo>
                  <a:pt x="0" y="174688"/>
                </a:lnTo>
                <a:lnTo>
                  <a:pt x="87821" y="143256"/>
                </a:lnTo>
                <a:lnTo>
                  <a:pt x="26861" y="72771"/>
                </a:lnTo>
                <a:lnTo>
                  <a:pt x="116396" y="98965"/>
                </a:lnTo>
                <a:lnTo>
                  <a:pt x="108490" y="6001"/>
                </a:lnTo>
                <a:lnTo>
                  <a:pt x="165449" y="79820"/>
                </a:lnTo>
                <a:lnTo>
                  <a:pt x="213741" y="0"/>
                </a:lnTo>
                <a:lnTo>
                  <a:pt x="216503" y="93250"/>
                </a:lnTo>
                <a:lnTo>
                  <a:pt x="302419" y="56959"/>
                </a:lnTo>
                <a:lnTo>
                  <a:pt x="249841" y="134017"/>
                </a:lnTo>
                <a:lnTo>
                  <a:pt x="340614" y="155257"/>
                </a:lnTo>
                <a:lnTo>
                  <a:pt x="252793" y="186690"/>
                </a:lnTo>
                <a:lnTo>
                  <a:pt x="313849" y="257175"/>
                </a:lnTo>
                <a:lnTo>
                  <a:pt x="224314" y="230981"/>
                </a:lnTo>
                <a:lnTo>
                  <a:pt x="232220" y="323945"/>
                </a:lnTo>
                <a:lnTo>
                  <a:pt x="175165" y="250126"/>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2100">
                <a:latin typeface="Archivo Black"/>
                <a:ea typeface="Archivo Black"/>
                <a:cs typeface="Archivo Black"/>
                <a:sym typeface="Archivo Black"/>
              </a:rPr>
              <a:t>5</a:t>
            </a:r>
            <a:endParaRPr sz="2100">
              <a:solidFill>
                <a:srgbClr val="000000"/>
              </a:solidFill>
              <a:latin typeface="Archivo Black"/>
              <a:ea typeface="Archivo Black"/>
              <a:cs typeface="Archivo Black"/>
              <a:sym typeface="Archivo Black"/>
            </a:endParaRPr>
          </a:p>
        </p:txBody>
      </p:sp>
      <p:sp>
        <p:nvSpPr>
          <p:cNvPr id="1434" name="Google Shape;1434;p20"/>
          <p:cNvSpPr/>
          <p:nvPr/>
        </p:nvSpPr>
        <p:spPr>
          <a:xfrm>
            <a:off x="9675612" y="3969275"/>
            <a:ext cx="840465" cy="814139"/>
          </a:xfrm>
          <a:custGeom>
            <a:rect b="b" l="l" r="r" t="t"/>
            <a:pathLst>
              <a:path extrusionOk="0" h="329945" w="340614">
                <a:moveTo>
                  <a:pt x="126968" y="329946"/>
                </a:moveTo>
                <a:lnTo>
                  <a:pt x="124206" y="236696"/>
                </a:lnTo>
                <a:lnTo>
                  <a:pt x="38291" y="272987"/>
                </a:lnTo>
                <a:lnTo>
                  <a:pt x="90868" y="195929"/>
                </a:lnTo>
                <a:lnTo>
                  <a:pt x="0" y="174688"/>
                </a:lnTo>
                <a:lnTo>
                  <a:pt x="87821" y="143256"/>
                </a:lnTo>
                <a:lnTo>
                  <a:pt x="26861" y="72771"/>
                </a:lnTo>
                <a:lnTo>
                  <a:pt x="116396" y="98965"/>
                </a:lnTo>
                <a:lnTo>
                  <a:pt x="108490" y="6001"/>
                </a:lnTo>
                <a:lnTo>
                  <a:pt x="165449" y="79820"/>
                </a:lnTo>
                <a:lnTo>
                  <a:pt x="213741" y="0"/>
                </a:lnTo>
                <a:lnTo>
                  <a:pt x="216503" y="93250"/>
                </a:lnTo>
                <a:lnTo>
                  <a:pt x="302419" y="56959"/>
                </a:lnTo>
                <a:lnTo>
                  <a:pt x="249841" y="134017"/>
                </a:lnTo>
                <a:lnTo>
                  <a:pt x="340614" y="155257"/>
                </a:lnTo>
                <a:lnTo>
                  <a:pt x="252793" y="186690"/>
                </a:lnTo>
                <a:lnTo>
                  <a:pt x="313849" y="257175"/>
                </a:lnTo>
                <a:lnTo>
                  <a:pt x="224314" y="230981"/>
                </a:lnTo>
                <a:lnTo>
                  <a:pt x="232220" y="323945"/>
                </a:lnTo>
                <a:lnTo>
                  <a:pt x="175165" y="250126"/>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2100">
                <a:latin typeface="Archivo Black"/>
                <a:ea typeface="Archivo Black"/>
                <a:cs typeface="Archivo Black"/>
                <a:sym typeface="Archivo Black"/>
              </a:rPr>
              <a:t>6</a:t>
            </a:r>
            <a:endParaRPr sz="2100">
              <a:solidFill>
                <a:srgbClr val="000000"/>
              </a:solidFill>
              <a:latin typeface="Archivo Black"/>
              <a:ea typeface="Archivo Black"/>
              <a:cs typeface="Archivo Black"/>
              <a:sym typeface="Archivo Black"/>
            </a:endParaRPr>
          </a:p>
        </p:txBody>
      </p:sp>
      <p:sp>
        <p:nvSpPr>
          <p:cNvPr id="1435" name="Google Shape;1435;p20"/>
          <p:cNvSpPr/>
          <p:nvPr/>
        </p:nvSpPr>
        <p:spPr>
          <a:xfrm>
            <a:off x="318072" y="1473097"/>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1"/>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9" name="Shape 1439"/>
        <p:cNvGrpSpPr/>
        <p:nvPr/>
      </p:nvGrpSpPr>
      <p:grpSpPr>
        <a:xfrm>
          <a:off x="0" y="0"/>
          <a:ext cx="0" cy="0"/>
          <a:chOff x="0" y="0"/>
          <a:chExt cx="0" cy="0"/>
        </a:xfrm>
      </p:grpSpPr>
      <p:sp>
        <p:nvSpPr>
          <p:cNvPr id="1440" name="Google Shape;1440;p21"/>
          <p:cNvSpPr txBox="1"/>
          <p:nvPr>
            <p:ph idx="1" type="body"/>
          </p:nvPr>
        </p:nvSpPr>
        <p:spPr>
          <a:xfrm>
            <a:off x="2726550" y="4279575"/>
            <a:ext cx="67389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Add a brief introduction of your section here: Let’s dive in and get to know some interesting facts about animals!</a:t>
            </a:r>
            <a:endParaRPr/>
          </a:p>
        </p:txBody>
      </p:sp>
      <p:sp>
        <p:nvSpPr>
          <p:cNvPr id="1441" name="Google Shape;1441;p21"/>
          <p:cNvSpPr txBox="1"/>
          <p:nvPr>
            <p:ph type="title"/>
          </p:nvPr>
        </p:nvSpPr>
        <p:spPr>
          <a:xfrm>
            <a:off x="2726550" y="1814925"/>
            <a:ext cx="6738900" cy="2066100"/>
          </a:xfrm>
          <a:prstGeom prst="rect">
            <a:avLst/>
          </a:prstGeom>
        </p:spPr>
        <p:txBody>
          <a:bodyPr anchorCtr="0" anchor="ctr" bIns="121900" lIns="121900" spcFirstLastPara="1" rIns="121900" wrap="square" tIns="121900">
            <a:noAutofit/>
          </a:bodyPr>
          <a:lstStyle/>
          <a:p>
            <a:pPr indent="0" lvl="0" marL="0" rtl="0" algn="l">
              <a:lnSpc>
                <a:spcPct val="80000"/>
              </a:lnSpc>
              <a:spcBef>
                <a:spcPts val="0"/>
              </a:spcBef>
              <a:spcAft>
                <a:spcPts val="0"/>
              </a:spcAft>
              <a:buNone/>
            </a:pPr>
            <a:r>
              <a:rPr lang="en"/>
              <a:t>WE WILL TALK ABOUT THIS </a:t>
            </a:r>
            <a:r>
              <a:rPr lang="en">
                <a:highlight>
                  <a:schemeClr val="accent1"/>
                </a:highlight>
              </a:rPr>
              <a:t>FIRST.</a:t>
            </a:r>
            <a:endParaRPr>
              <a:highlight>
                <a:schemeClr val="accent1"/>
              </a:highlight>
            </a:endParaRPr>
          </a:p>
        </p:txBody>
      </p:sp>
      <p:sp>
        <p:nvSpPr>
          <p:cNvPr id="1442" name="Google Shape;1442;p21"/>
          <p:cNvSpPr/>
          <p:nvPr/>
        </p:nvSpPr>
        <p:spPr>
          <a:xfrm>
            <a:off x="466350" y="115800"/>
            <a:ext cx="2645719" cy="2562848"/>
          </a:xfrm>
          <a:custGeom>
            <a:rect b="b" l="l" r="r" t="t"/>
            <a:pathLst>
              <a:path extrusionOk="0" h="329945" w="340614">
                <a:moveTo>
                  <a:pt x="126968" y="329946"/>
                </a:moveTo>
                <a:lnTo>
                  <a:pt x="124206" y="236696"/>
                </a:lnTo>
                <a:lnTo>
                  <a:pt x="38291" y="272987"/>
                </a:lnTo>
                <a:lnTo>
                  <a:pt x="90868" y="195929"/>
                </a:lnTo>
                <a:lnTo>
                  <a:pt x="0" y="174688"/>
                </a:lnTo>
                <a:lnTo>
                  <a:pt x="87821" y="143256"/>
                </a:lnTo>
                <a:lnTo>
                  <a:pt x="26861" y="72771"/>
                </a:lnTo>
                <a:lnTo>
                  <a:pt x="116396" y="98965"/>
                </a:lnTo>
                <a:lnTo>
                  <a:pt x="108490" y="6001"/>
                </a:lnTo>
                <a:lnTo>
                  <a:pt x="165449" y="79820"/>
                </a:lnTo>
                <a:lnTo>
                  <a:pt x="213741" y="0"/>
                </a:lnTo>
                <a:lnTo>
                  <a:pt x="216503" y="93250"/>
                </a:lnTo>
                <a:lnTo>
                  <a:pt x="302419" y="56959"/>
                </a:lnTo>
                <a:lnTo>
                  <a:pt x="249841" y="134017"/>
                </a:lnTo>
                <a:lnTo>
                  <a:pt x="340614" y="155257"/>
                </a:lnTo>
                <a:lnTo>
                  <a:pt x="252793" y="186690"/>
                </a:lnTo>
                <a:lnTo>
                  <a:pt x="313849" y="257175"/>
                </a:lnTo>
                <a:lnTo>
                  <a:pt x="224314" y="230981"/>
                </a:lnTo>
                <a:lnTo>
                  <a:pt x="232220" y="323945"/>
                </a:lnTo>
                <a:lnTo>
                  <a:pt x="175165" y="250126"/>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3" name="Google Shape;1443;p21"/>
          <p:cNvSpPr/>
          <p:nvPr/>
        </p:nvSpPr>
        <p:spPr>
          <a:xfrm rot="-119993">
            <a:off x="1433063" y="851170"/>
            <a:ext cx="712303" cy="945593"/>
          </a:xfrm>
          <a:prstGeom prst="rect">
            <a:avLst/>
          </a:prstGeom>
        </p:spPr>
        <p:txBody>
          <a:bodyPr>
            <a:prstTxWarp prst="textPlain"/>
          </a:bodyPr>
          <a:lstStyle/>
          <a:p>
            <a:pPr lvl="0" algn="ctr"/>
            <a:r>
              <a:rPr b="0" i="0">
                <a:ln cap="flat" cmpd="sng" w="19050">
                  <a:solidFill>
                    <a:schemeClr val="dk1"/>
                  </a:solidFill>
                  <a:prstDash val="solid"/>
                  <a:round/>
                  <a:headEnd len="sm" w="sm" type="none"/>
                  <a:tailEnd len="sm" w="sm" type="none"/>
                </a:ln>
                <a:solidFill>
                  <a:schemeClr val="accent4"/>
                </a:solidFill>
                <a:latin typeface="Archivo Black"/>
              </a:rPr>
              <a:t>1</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7" name="Shape 1447"/>
        <p:cNvGrpSpPr/>
        <p:nvPr/>
      </p:nvGrpSpPr>
      <p:grpSpPr>
        <a:xfrm>
          <a:off x="0" y="0"/>
          <a:ext cx="0" cy="0"/>
          <a:chOff x="0" y="0"/>
          <a:chExt cx="0" cy="0"/>
        </a:xfrm>
      </p:grpSpPr>
      <p:sp>
        <p:nvSpPr>
          <p:cNvPr id="1448" name="Google Shape;1448;p22"/>
          <p:cNvSpPr txBox="1"/>
          <p:nvPr>
            <p:ph type="title"/>
          </p:nvPr>
        </p:nvSpPr>
        <p:spPr>
          <a:xfrm>
            <a:off x="1453875" y="1474375"/>
            <a:ext cx="52101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DID YOU KNOW?</a:t>
            </a:r>
            <a:endParaRPr/>
          </a:p>
        </p:txBody>
      </p:sp>
      <p:sp>
        <p:nvSpPr>
          <p:cNvPr id="1449" name="Google Shape;1449;p22"/>
          <p:cNvSpPr txBox="1"/>
          <p:nvPr>
            <p:ph idx="1" type="body"/>
          </p:nvPr>
        </p:nvSpPr>
        <p:spPr>
          <a:xfrm>
            <a:off x="1453875" y="2294175"/>
            <a:ext cx="7794000" cy="31548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elephants can sense storms?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Elephants may be able to detect a thunderstorm from hundreds of miles away, and will head towards it, looking for water.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add a little bit more information. But try to not overload your slides with text.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3" name="Shape 1453"/>
        <p:cNvGrpSpPr/>
        <p:nvPr/>
      </p:nvGrpSpPr>
      <p:grpSpPr>
        <a:xfrm>
          <a:off x="0" y="0"/>
          <a:ext cx="0" cy="0"/>
          <a:chOff x="0" y="0"/>
          <a:chExt cx="0" cy="0"/>
        </a:xfrm>
      </p:grpSpPr>
      <p:sp>
        <p:nvSpPr>
          <p:cNvPr id="1454" name="Google Shape;1454;p23"/>
          <p:cNvSpPr/>
          <p:nvPr/>
        </p:nvSpPr>
        <p:spPr>
          <a:xfrm>
            <a:off x="514023" y="380625"/>
            <a:ext cx="11163966" cy="6096761"/>
          </a:xfrm>
          <a:custGeom>
            <a:rect b="b" l="l" r="r" t="t"/>
            <a:pathLst>
              <a:path extrusionOk="0" h="4064507" w="7442644">
                <a:moveTo>
                  <a:pt x="159449" y="0"/>
                </a:moveTo>
                <a:cubicBezTo>
                  <a:pt x="71056" y="0"/>
                  <a:pt x="0" y="71056"/>
                  <a:pt x="0" y="159448"/>
                </a:cubicBezTo>
                <a:lnTo>
                  <a:pt x="0" y="3903345"/>
                </a:lnTo>
                <a:cubicBezTo>
                  <a:pt x="0" y="3991737"/>
                  <a:pt x="70961" y="4064508"/>
                  <a:pt x="159449" y="4064508"/>
                </a:cubicBezTo>
                <a:lnTo>
                  <a:pt x="7283196" y="4064508"/>
                </a:lnTo>
                <a:cubicBezTo>
                  <a:pt x="7371588" y="4064508"/>
                  <a:pt x="7442645" y="3991642"/>
                  <a:pt x="7442645" y="3903345"/>
                </a:cubicBezTo>
                <a:lnTo>
                  <a:pt x="7442645" y="159448"/>
                </a:lnTo>
                <a:cubicBezTo>
                  <a:pt x="7442645" y="71056"/>
                  <a:pt x="7371588" y="0"/>
                  <a:pt x="7283196" y="0"/>
                </a:cubicBezTo>
                <a:lnTo>
                  <a:pt x="7028403" y="0"/>
                </a:lnTo>
                <a:lnTo>
                  <a:pt x="7028403" y="173355"/>
                </a:lnTo>
                <a:cubicBezTo>
                  <a:pt x="7059168" y="196882"/>
                  <a:pt x="7082124" y="228695"/>
                  <a:pt x="7082124" y="270415"/>
                </a:cubicBezTo>
                <a:cubicBezTo>
                  <a:pt x="7082124" y="341567"/>
                  <a:pt x="7024974" y="398717"/>
                  <a:pt x="6953822" y="398717"/>
                </a:cubicBezTo>
                <a:cubicBezTo>
                  <a:pt x="6882670" y="398717"/>
                  <a:pt x="6823805" y="341567"/>
                  <a:pt x="6823805" y="270415"/>
                </a:cubicBezTo>
                <a:cubicBezTo>
                  <a:pt x="6823805" y="228791"/>
                  <a:pt x="6846856" y="196882"/>
                  <a:pt x="6877526" y="173355"/>
                </a:cubicBezTo>
                <a:lnTo>
                  <a:pt x="6877526" y="0"/>
                </a:lnTo>
                <a:lnTo>
                  <a:pt x="6596730" y="0"/>
                </a:lnTo>
                <a:lnTo>
                  <a:pt x="6596730" y="173355"/>
                </a:lnTo>
                <a:cubicBezTo>
                  <a:pt x="6628162" y="196882"/>
                  <a:pt x="6650451" y="228219"/>
                  <a:pt x="6650451" y="270415"/>
                </a:cubicBezTo>
                <a:cubicBezTo>
                  <a:pt x="6650451" y="341567"/>
                  <a:pt x="6593301" y="398717"/>
                  <a:pt x="6522149" y="398717"/>
                </a:cubicBezTo>
                <a:cubicBezTo>
                  <a:pt x="6450997" y="398717"/>
                  <a:pt x="6393847" y="341567"/>
                  <a:pt x="6393847" y="270415"/>
                </a:cubicBezTo>
                <a:cubicBezTo>
                  <a:pt x="6393847" y="228695"/>
                  <a:pt x="6416802" y="196882"/>
                  <a:pt x="6447568" y="173355"/>
                </a:cubicBezTo>
                <a:lnTo>
                  <a:pt x="6447568" y="0"/>
                </a:lnTo>
                <a:lnTo>
                  <a:pt x="6166771" y="0"/>
                </a:lnTo>
                <a:lnTo>
                  <a:pt x="6166771" y="173355"/>
                </a:lnTo>
                <a:cubicBezTo>
                  <a:pt x="6197442" y="196882"/>
                  <a:pt x="6220492" y="228791"/>
                  <a:pt x="6220492" y="270415"/>
                </a:cubicBezTo>
                <a:cubicBezTo>
                  <a:pt x="6220492" y="341567"/>
                  <a:pt x="6161628" y="398717"/>
                  <a:pt x="6090476" y="398717"/>
                </a:cubicBezTo>
                <a:cubicBezTo>
                  <a:pt x="6019324" y="398717"/>
                  <a:pt x="5962174" y="341567"/>
                  <a:pt x="5962174" y="270415"/>
                </a:cubicBezTo>
                <a:cubicBezTo>
                  <a:pt x="5962174" y="228695"/>
                  <a:pt x="5985129" y="196882"/>
                  <a:pt x="6015895" y="173355"/>
                </a:cubicBezTo>
                <a:lnTo>
                  <a:pt x="6015895" y="0"/>
                </a:lnTo>
                <a:lnTo>
                  <a:pt x="5735098" y="0"/>
                </a:lnTo>
                <a:lnTo>
                  <a:pt x="5735098" y="173355"/>
                </a:lnTo>
                <a:cubicBezTo>
                  <a:pt x="5765864" y="196882"/>
                  <a:pt x="5788819" y="228695"/>
                  <a:pt x="5788819" y="270415"/>
                </a:cubicBezTo>
                <a:cubicBezTo>
                  <a:pt x="5788819" y="341567"/>
                  <a:pt x="5731669" y="398717"/>
                  <a:pt x="5660518" y="398717"/>
                </a:cubicBezTo>
                <a:cubicBezTo>
                  <a:pt x="5589365" y="398717"/>
                  <a:pt x="5532215" y="341567"/>
                  <a:pt x="5532215" y="270415"/>
                </a:cubicBezTo>
                <a:cubicBezTo>
                  <a:pt x="5532215" y="228219"/>
                  <a:pt x="5554504" y="196787"/>
                  <a:pt x="5585937" y="173355"/>
                </a:cubicBezTo>
                <a:lnTo>
                  <a:pt x="5585937" y="0"/>
                </a:lnTo>
                <a:lnTo>
                  <a:pt x="5305140" y="0"/>
                </a:lnTo>
                <a:lnTo>
                  <a:pt x="5305140" y="173355"/>
                </a:lnTo>
                <a:cubicBezTo>
                  <a:pt x="5335810" y="196882"/>
                  <a:pt x="5358860" y="228791"/>
                  <a:pt x="5358860" y="270415"/>
                </a:cubicBezTo>
                <a:cubicBezTo>
                  <a:pt x="5358860" y="341567"/>
                  <a:pt x="5299996" y="398717"/>
                  <a:pt x="5228844" y="398717"/>
                </a:cubicBezTo>
                <a:cubicBezTo>
                  <a:pt x="5157692" y="398717"/>
                  <a:pt x="5100542" y="341567"/>
                  <a:pt x="5100542" y="270415"/>
                </a:cubicBezTo>
                <a:cubicBezTo>
                  <a:pt x="5100542" y="228695"/>
                  <a:pt x="5123498" y="196882"/>
                  <a:pt x="5154264" y="173355"/>
                </a:cubicBezTo>
                <a:lnTo>
                  <a:pt x="5154264" y="0"/>
                </a:lnTo>
                <a:lnTo>
                  <a:pt x="4873467" y="0"/>
                </a:lnTo>
                <a:lnTo>
                  <a:pt x="4873467" y="173355"/>
                </a:lnTo>
                <a:cubicBezTo>
                  <a:pt x="4904232" y="196882"/>
                  <a:pt x="4927187" y="228695"/>
                  <a:pt x="4927187" y="270415"/>
                </a:cubicBezTo>
                <a:cubicBezTo>
                  <a:pt x="4927187" y="341567"/>
                  <a:pt x="4870037" y="398717"/>
                  <a:pt x="4798886" y="398717"/>
                </a:cubicBezTo>
                <a:cubicBezTo>
                  <a:pt x="4727734" y="398717"/>
                  <a:pt x="4668869" y="341567"/>
                  <a:pt x="4668869" y="270415"/>
                </a:cubicBezTo>
                <a:cubicBezTo>
                  <a:pt x="4668869" y="228219"/>
                  <a:pt x="4692968" y="196787"/>
                  <a:pt x="4724305" y="173355"/>
                </a:cubicBezTo>
                <a:lnTo>
                  <a:pt x="4724305" y="0"/>
                </a:lnTo>
                <a:lnTo>
                  <a:pt x="4442365" y="0"/>
                </a:lnTo>
                <a:lnTo>
                  <a:pt x="4442365" y="173355"/>
                </a:lnTo>
                <a:cubicBezTo>
                  <a:pt x="4473798" y="196882"/>
                  <a:pt x="4497801" y="228219"/>
                  <a:pt x="4497801" y="270415"/>
                </a:cubicBezTo>
                <a:cubicBezTo>
                  <a:pt x="4497801" y="341567"/>
                  <a:pt x="4438936" y="398717"/>
                  <a:pt x="4367784" y="398717"/>
                </a:cubicBezTo>
                <a:cubicBezTo>
                  <a:pt x="4296633" y="398717"/>
                  <a:pt x="4239483" y="341567"/>
                  <a:pt x="4239483" y="270415"/>
                </a:cubicBezTo>
                <a:cubicBezTo>
                  <a:pt x="4239483" y="228695"/>
                  <a:pt x="4262438" y="196882"/>
                  <a:pt x="4293203" y="173355"/>
                </a:cubicBezTo>
                <a:lnTo>
                  <a:pt x="4293203" y="0"/>
                </a:lnTo>
                <a:lnTo>
                  <a:pt x="4012406" y="0"/>
                </a:lnTo>
                <a:lnTo>
                  <a:pt x="4012406" y="173355"/>
                </a:lnTo>
                <a:cubicBezTo>
                  <a:pt x="4043172" y="196882"/>
                  <a:pt x="4066223" y="228695"/>
                  <a:pt x="4066128" y="270415"/>
                </a:cubicBezTo>
                <a:cubicBezTo>
                  <a:pt x="4066128" y="341567"/>
                  <a:pt x="4008978" y="398717"/>
                  <a:pt x="3937826" y="398717"/>
                </a:cubicBezTo>
                <a:cubicBezTo>
                  <a:pt x="3866674" y="398717"/>
                  <a:pt x="3807809" y="341567"/>
                  <a:pt x="3807809" y="270415"/>
                </a:cubicBezTo>
                <a:cubicBezTo>
                  <a:pt x="3807809" y="228791"/>
                  <a:pt x="3830860" y="196882"/>
                  <a:pt x="3861530" y="173355"/>
                </a:cubicBezTo>
                <a:lnTo>
                  <a:pt x="3861530" y="0"/>
                </a:lnTo>
                <a:lnTo>
                  <a:pt x="3580733" y="0"/>
                </a:lnTo>
                <a:lnTo>
                  <a:pt x="3580733" y="173355"/>
                </a:lnTo>
                <a:cubicBezTo>
                  <a:pt x="3612166" y="196882"/>
                  <a:pt x="3634550" y="228219"/>
                  <a:pt x="3634454" y="270415"/>
                </a:cubicBezTo>
                <a:cubicBezTo>
                  <a:pt x="3634454" y="341567"/>
                  <a:pt x="3577304" y="398717"/>
                  <a:pt x="3506153" y="398717"/>
                </a:cubicBezTo>
                <a:cubicBezTo>
                  <a:pt x="3435001" y="398717"/>
                  <a:pt x="3377851" y="341567"/>
                  <a:pt x="3377851" y="270415"/>
                </a:cubicBezTo>
                <a:cubicBezTo>
                  <a:pt x="3377851" y="228695"/>
                  <a:pt x="3400806" y="196882"/>
                  <a:pt x="3431572" y="173355"/>
                </a:cubicBezTo>
                <a:lnTo>
                  <a:pt x="3431572" y="0"/>
                </a:lnTo>
                <a:lnTo>
                  <a:pt x="3150775" y="0"/>
                </a:lnTo>
                <a:lnTo>
                  <a:pt x="3150775" y="173355"/>
                </a:lnTo>
                <a:cubicBezTo>
                  <a:pt x="3181636" y="196882"/>
                  <a:pt x="3204496" y="228695"/>
                  <a:pt x="3204496" y="270415"/>
                </a:cubicBezTo>
                <a:cubicBezTo>
                  <a:pt x="3204496" y="341567"/>
                  <a:pt x="3147346" y="398717"/>
                  <a:pt x="3076194" y="398717"/>
                </a:cubicBezTo>
                <a:cubicBezTo>
                  <a:pt x="3005042" y="398717"/>
                  <a:pt x="2946178" y="341567"/>
                  <a:pt x="2946178" y="270415"/>
                </a:cubicBezTo>
                <a:cubicBezTo>
                  <a:pt x="2946178" y="228791"/>
                  <a:pt x="2969324" y="196882"/>
                  <a:pt x="2999899" y="173355"/>
                </a:cubicBezTo>
                <a:lnTo>
                  <a:pt x="2999899" y="0"/>
                </a:lnTo>
                <a:lnTo>
                  <a:pt x="2719102" y="0"/>
                </a:lnTo>
                <a:lnTo>
                  <a:pt x="2719102" y="173355"/>
                </a:lnTo>
                <a:cubicBezTo>
                  <a:pt x="2749868" y="196882"/>
                  <a:pt x="2772918" y="228695"/>
                  <a:pt x="2772823" y="270415"/>
                </a:cubicBezTo>
                <a:cubicBezTo>
                  <a:pt x="2772823" y="341567"/>
                  <a:pt x="2715673" y="398717"/>
                  <a:pt x="2644521" y="398717"/>
                </a:cubicBezTo>
                <a:cubicBezTo>
                  <a:pt x="2573370" y="398717"/>
                  <a:pt x="2516220" y="341567"/>
                  <a:pt x="2516220" y="270415"/>
                </a:cubicBezTo>
                <a:cubicBezTo>
                  <a:pt x="2516220" y="228219"/>
                  <a:pt x="2538508" y="196787"/>
                  <a:pt x="2569940" y="173355"/>
                </a:cubicBezTo>
                <a:lnTo>
                  <a:pt x="2569940" y="0"/>
                </a:lnTo>
                <a:lnTo>
                  <a:pt x="2289144" y="0"/>
                </a:lnTo>
                <a:lnTo>
                  <a:pt x="2289144" y="173355"/>
                </a:lnTo>
                <a:cubicBezTo>
                  <a:pt x="2319814" y="196882"/>
                  <a:pt x="2342864" y="228791"/>
                  <a:pt x="2342864" y="270415"/>
                </a:cubicBezTo>
                <a:cubicBezTo>
                  <a:pt x="2342864" y="341567"/>
                  <a:pt x="2284000" y="398717"/>
                  <a:pt x="2212848" y="398717"/>
                </a:cubicBezTo>
                <a:cubicBezTo>
                  <a:pt x="2141696" y="398717"/>
                  <a:pt x="2084546" y="341567"/>
                  <a:pt x="2084546" y="270415"/>
                </a:cubicBezTo>
                <a:cubicBezTo>
                  <a:pt x="2084546" y="228695"/>
                  <a:pt x="2107502" y="196882"/>
                  <a:pt x="2138267" y="173355"/>
                </a:cubicBezTo>
                <a:lnTo>
                  <a:pt x="2138267" y="0"/>
                </a:lnTo>
                <a:lnTo>
                  <a:pt x="1857470" y="0"/>
                </a:lnTo>
                <a:lnTo>
                  <a:pt x="1857470" y="173355"/>
                </a:lnTo>
                <a:cubicBezTo>
                  <a:pt x="1888236" y="196882"/>
                  <a:pt x="1911287" y="228695"/>
                  <a:pt x="1911191" y="270415"/>
                </a:cubicBezTo>
                <a:cubicBezTo>
                  <a:pt x="1911191" y="341567"/>
                  <a:pt x="1854041" y="398717"/>
                  <a:pt x="1782889" y="398717"/>
                </a:cubicBezTo>
                <a:cubicBezTo>
                  <a:pt x="1711738" y="398717"/>
                  <a:pt x="1654588" y="341567"/>
                  <a:pt x="1654588" y="270415"/>
                </a:cubicBezTo>
                <a:cubicBezTo>
                  <a:pt x="1654588" y="228219"/>
                  <a:pt x="1676876" y="196787"/>
                  <a:pt x="1708309" y="173355"/>
                </a:cubicBezTo>
                <a:lnTo>
                  <a:pt x="1708309" y="0"/>
                </a:lnTo>
                <a:lnTo>
                  <a:pt x="1427512" y="0"/>
                </a:lnTo>
                <a:lnTo>
                  <a:pt x="1427512" y="173355"/>
                </a:lnTo>
                <a:cubicBezTo>
                  <a:pt x="1458182" y="196882"/>
                  <a:pt x="1481233" y="228791"/>
                  <a:pt x="1481233" y="270415"/>
                </a:cubicBezTo>
                <a:cubicBezTo>
                  <a:pt x="1481233" y="341567"/>
                  <a:pt x="1422368" y="398717"/>
                  <a:pt x="1351217" y="398717"/>
                </a:cubicBezTo>
                <a:cubicBezTo>
                  <a:pt x="1280065" y="398717"/>
                  <a:pt x="1222915" y="341567"/>
                  <a:pt x="1222915" y="270415"/>
                </a:cubicBezTo>
                <a:cubicBezTo>
                  <a:pt x="1222915" y="228695"/>
                  <a:pt x="1245870" y="196882"/>
                  <a:pt x="1276636" y="173355"/>
                </a:cubicBezTo>
                <a:lnTo>
                  <a:pt x="1276636" y="0"/>
                </a:lnTo>
                <a:lnTo>
                  <a:pt x="995839" y="0"/>
                </a:lnTo>
                <a:lnTo>
                  <a:pt x="995839" y="173355"/>
                </a:lnTo>
                <a:cubicBezTo>
                  <a:pt x="1026700" y="196882"/>
                  <a:pt x="1049655" y="228695"/>
                  <a:pt x="1049560" y="270415"/>
                </a:cubicBezTo>
                <a:cubicBezTo>
                  <a:pt x="1049560" y="341567"/>
                  <a:pt x="992410" y="398717"/>
                  <a:pt x="921258" y="398717"/>
                </a:cubicBezTo>
                <a:cubicBezTo>
                  <a:pt x="850106" y="398717"/>
                  <a:pt x="791242" y="341567"/>
                  <a:pt x="791242" y="270415"/>
                </a:cubicBezTo>
                <a:cubicBezTo>
                  <a:pt x="791242" y="228791"/>
                  <a:pt x="814388" y="196882"/>
                  <a:pt x="844963" y="173355"/>
                </a:cubicBezTo>
                <a:lnTo>
                  <a:pt x="844963" y="0"/>
                </a:lnTo>
                <a:lnTo>
                  <a:pt x="564166" y="0"/>
                </a:lnTo>
                <a:lnTo>
                  <a:pt x="564166" y="173355"/>
                </a:lnTo>
                <a:cubicBezTo>
                  <a:pt x="595598" y="196882"/>
                  <a:pt x="618077" y="228219"/>
                  <a:pt x="617887" y="270415"/>
                </a:cubicBezTo>
                <a:cubicBezTo>
                  <a:pt x="617887" y="341567"/>
                  <a:pt x="560737" y="398717"/>
                  <a:pt x="489585" y="398717"/>
                </a:cubicBezTo>
                <a:cubicBezTo>
                  <a:pt x="418433" y="398717"/>
                  <a:pt x="361283" y="341567"/>
                  <a:pt x="361283" y="270415"/>
                </a:cubicBezTo>
                <a:cubicBezTo>
                  <a:pt x="361283" y="228695"/>
                  <a:pt x="384238" y="196882"/>
                  <a:pt x="415004" y="173355"/>
                </a:cubicBezTo>
                <a:lnTo>
                  <a:pt x="415004" y="0"/>
                </a:lnTo>
                <a:lnTo>
                  <a:pt x="159449" y="0"/>
                </a:lnTo>
                <a:close/>
              </a:path>
            </a:pathLst>
          </a:cu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1455" name="Google Shape;1455;p23"/>
          <p:cNvSpPr/>
          <p:nvPr/>
        </p:nvSpPr>
        <p:spPr>
          <a:xfrm rot="-1380">
            <a:off x="5993200" y="3248431"/>
            <a:ext cx="5230500" cy="715200"/>
          </a:xfrm>
          <a:prstGeom prst="rect">
            <a:avLst/>
          </a:prstGeom>
          <a:solidFill>
            <a:schemeClr val="accent3"/>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pic>
        <p:nvPicPr>
          <p:cNvPr id="1456" name="Google Shape;1456;p23"/>
          <p:cNvPicPr preferRelativeResize="0"/>
          <p:nvPr/>
        </p:nvPicPr>
        <p:blipFill rotWithShape="1">
          <a:blip r:embed="rId3">
            <a:alphaModFix/>
          </a:blip>
          <a:srcRect b="0" l="5658" r="5658" t="0"/>
          <a:stretch/>
        </p:blipFill>
        <p:spPr>
          <a:xfrm>
            <a:off x="1146325" y="1406075"/>
            <a:ext cx="4711200" cy="3540600"/>
          </a:xfrm>
          <a:prstGeom prst="roundRect">
            <a:avLst>
              <a:gd fmla="val 0" name="adj"/>
            </a:avLst>
          </a:prstGeom>
          <a:noFill/>
          <a:ln cap="flat" cmpd="sng" w="19050">
            <a:solidFill>
              <a:schemeClr val="accent5"/>
            </a:solidFill>
            <a:prstDash val="solid"/>
            <a:round/>
            <a:headEnd len="sm" w="sm" type="none"/>
            <a:tailEnd len="sm" w="sm" type="none"/>
          </a:ln>
          <a:effectLst>
            <a:outerShdw rotWithShape="0" algn="bl" dir="8100000" dist="142875">
              <a:srgbClr val="000000"/>
            </a:outerShdw>
          </a:effectLst>
        </p:spPr>
      </p:pic>
      <p:sp>
        <p:nvSpPr>
          <p:cNvPr id="1457" name="Google Shape;1457;p23"/>
          <p:cNvSpPr txBox="1"/>
          <p:nvPr>
            <p:ph idx="4294967295" type="title"/>
          </p:nvPr>
        </p:nvSpPr>
        <p:spPr>
          <a:xfrm>
            <a:off x="5922925" y="1175800"/>
            <a:ext cx="5230500" cy="3978600"/>
          </a:xfrm>
          <a:prstGeom prst="rect">
            <a:avLst/>
          </a:prstGeom>
        </p:spPr>
        <p:txBody>
          <a:bodyPr anchorCtr="0" anchor="ctr" bIns="121900" lIns="121900" spcFirstLastPara="1" rIns="121900" wrap="square" tIns="121900">
            <a:noAutofit/>
          </a:bodyPr>
          <a:lstStyle/>
          <a:p>
            <a:pPr indent="0" lvl="0" marL="0" rtl="0" algn="l">
              <a:lnSpc>
                <a:spcPct val="100000"/>
              </a:lnSpc>
              <a:spcBef>
                <a:spcPts val="0"/>
              </a:spcBef>
              <a:spcAft>
                <a:spcPts val="0"/>
              </a:spcAft>
              <a:buNone/>
            </a:pPr>
            <a:r>
              <a:rPr lang="en" sz="5700"/>
              <a:t>KOALAS ARE EVEN MORE LAZY THAN CATS.</a:t>
            </a:r>
            <a:endParaRPr sz="5700"/>
          </a:p>
        </p:txBody>
      </p:sp>
      <p:sp>
        <p:nvSpPr>
          <p:cNvPr id="1458" name="Google Shape;1458;p23"/>
          <p:cNvSpPr txBox="1"/>
          <p:nvPr>
            <p:ph idx="4294967295" type="body"/>
          </p:nvPr>
        </p:nvSpPr>
        <p:spPr>
          <a:xfrm>
            <a:off x="961525" y="5265600"/>
            <a:ext cx="10034100" cy="974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Koalas don’t have much energy and, when not feasting on leaves, they spend their time dozing in the branches. Believe it or not, they can sleep for up to 18 hours a day!</a:t>
            </a:r>
            <a:endParaRPr/>
          </a:p>
        </p:txBody>
      </p:sp>
      <p:sp>
        <p:nvSpPr>
          <p:cNvPr id="1459" name="Google Shape;1459;p23"/>
          <p:cNvSpPr/>
          <p:nvPr/>
        </p:nvSpPr>
        <p:spPr>
          <a:xfrm flipH="1">
            <a:off x="10527641" y="580003"/>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1"/>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23"/>
          <p:cNvSpPr/>
          <p:nvPr/>
        </p:nvSpPr>
        <p:spPr>
          <a:xfrm flipH="1">
            <a:off x="10366052" y="4299372"/>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1"/>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61" name="Google Shape;1461;p23"/>
          <p:cNvGrpSpPr/>
          <p:nvPr/>
        </p:nvGrpSpPr>
        <p:grpSpPr>
          <a:xfrm flipH="1">
            <a:off x="36571" y="21579"/>
            <a:ext cx="1593103" cy="1566927"/>
            <a:chOff x="10354423" y="92326"/>
            <a:chExt cx="1601914" cy="1575434"/>
          </a:xfrm>
        </p:grpSpPr>
        <p:sp>
          <p:nvSpPr>
            <p:cNvPr id="1462" name="Google Shape;1462;p23"/>
            <p:cNvSpPr/>
            <p:nvPr/>
          </p:nvSpPr>
          <p:spPr>
            <a:xfrm>
              <a:off x="10354423" y="92326"/>
              <a:ext cx="1601914" cy="1575434"/>
            </a:xfrm>
            <a:custGeom>
              <a:rect b="b" l="l" r="r" t="t"/>
              <a:pathLst>
                <a:path extrusionOk="0" h="1575434" w="1601914">
                  <a:moveTo>
                    <a:pt x="436531" y="26289"/>
                  </a:moveTo>
                  <a:lnTo>
                    <a:pt x="1343692" y="915638"/>
                  </a:lnTo>
                  <a:lnTo>
                    <a:pt x="1570768" y="1138333"/>
                  </a:lnTo>
                  <a:lnTo>
                    <a:pt x="1601914" y="1300067"/>
                  </a:lnTo>
                  <a:lnTo>
                    <a:pt x="1434751" y="1276922"/>
                  </a:lnTo>
                  <a:lnTo>
                    <a:pt x="1465802" y="1438751"/>
                  </a:lnTo>
                  <a:lnTo>
                    <a:pt x="1299972" y="1414272"/>
                  </a:lnTo>
                  <a:lnTo>
                    <a:pt x="1331690" y="1575435"/>
                  </a:lnTo>
                  <a:lnTo>
                    <a:pt x="1163479" y="1553432"/>
                  </a:lnTo>
                  <a:lnTo>
                    <a:pt x="33719" y="445865"/>
                  </a:lnTo>
                  <a:lnTo>
                    <a:pt x="0" y="277749"/>
                  </a:lnTo>
                  <a:lnTo>
                    <a:pt x="165449" y="302609"/>
                  </a:lnTo>
                  <a:lnTo>
                    <a:pt x="131826" y="143351"/>
                  </a:lnTo>
                  <a:lnTo>
                    <a:pt x="298228" y="167259"/>
                  </a:lnTo>
                  <a:lnTo>
                    <a:pt x="272510" y="0"/>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63" name="Google Shape;1463;p23"/>
            <p:cNvGrpSpPr/>
            <p:nvPr/>
          </p:nvGrpSpPr>
          <p:grpSpPr>
            <a:xfrm>
              <a:off x="10369092" y="110424"/>
              <a:ext cx="1412367" cy="1542002"/>
              <a:chOff x="10369092" y="110424"/>
              <a:chExt cx="1412367" cy="1542002"/>
            </a:xfrm>
          </p:grpSpPr>
          <p:sp>
            <p:nvSpPr>
              <p:cNvPr id="1464" name="Google Shape;1464;p23"/>
              <p:cNvSpPr/>
              <p:nvPr/>
            </p:nvSpPr>
            <p:spPr>
              <a:xfrm>
                <a:off x="10369092" y="373600"/>
                <a:ext cx="67151" cy="199834"/>
              </a:xfrm>
              <a:custGeom>
                <a:rect b="b" l="l" r="r" t="t"/>
                <a:pathLst>
                  <a:path extrusionOk="0" h="199834" w="67151">
                    <a:moveTo>
                      <a:pt x="67151" y="7906"/>
                    </a:moveTo>
                    <a:lnTo>
                      <a:pt x="4476" y="0"/>
                    </a:lnTo>
                    <a:lnTo>
                      <a:pt x="0" y="69628"/>
                    </a:lnTo>
                    <a:lnTo>
                      <a:pt x="18859" y="164687"/>
                    </a:lnTo>
                    <a:lnTo>
                      <a:pt x="54769" y="19983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5" name="Google Shape;1465;p23"/>
              <p:cNvSpPr/>
              <p:nvPr/>
            </p:nvSpPr>
            <p:spPr>
              <a:xfrm>
                <a:off x="10854296" y="230058"/>
                <a:ext cx="109918" cy="824769"/>
              </a:xfrm>
              <a:custGeom>
                <a:rect b="b" l="l" r="r" t="t"/>
                <a:pathLst>
                  <a:path extrusionOk="0" h="824769" w="109918">
                    <a:moveTo>
                      <a:pt x="49339" y="0"/>
                    </a:moveTo>
                    <a:lnTo>
                      <a:pt x="0" y="765429"/>
                    </a:lnTo>
                    <a:lnTo>
                      <a:pt x="60579" y="824770"/>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6" name="Google Shape;1466;p23"/>
              <p:cNvSpPr/>
              <p:nvPr/>
            </p:nvSpPr>
            <p:spPr>
              <a:xfrm>
                <a:off x="11507901" y="870900"/>
                <a:ext cx="109918" cy="781526"/>
              </a:xfrm>
              <a:custGeom>
                <a:rect b="b" l="l" r="r" t="t"/>
                <a:pathLst>
                  <a:path extrusionOk="0" h="781526" w="109918">
                    <a:moveTo>
                      <a:pt x="49339" y="0"/>
                    </a:moveTo>
                    <a:lnTo>
                      <a:pt x="0" y="765334"/>
                    </a:lnTo>
                    <a:lnTo>
                      <a:pt x="10096" y="775240"/>
                    </a:lnTo>
                    <a:lnTo>
                      <a:pt x="63341" y="781526"/>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7" name="Google Shape;1467;p23"/>
              <p:cNvSpPr/>
              <p:nvPr/>
            </p:nvSpPr>
            <p:spPr>
              <a:xfrm>
                <a:off x="10526921" y="246155"/>
                <a:ext cx="91535" cy="487679"/>
              </a:xfrm>
              <a:custGeom>
                <a:rect b="b" l="l" r="r" t="t"/>
                <a:pathLst>
                  <a:path extrusionOk="0" h="487679" w="91535">
                    <a:moveTo>
                      <a:pt x="91536" y="7906"/>
                    </a:moveTo>
                    <a:lnTo>
                      <a:pt x="28861" y="0"/>
                    </a:lnTo>
                    <a:lnTo>
                      <a:pt x="0" y="428339"/>
                    </a:lnTo>
                    <a:lnTo>
                      <a:pt x="60579" y="48768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23"/>
              <p:cNvSpPr/>
              <p:nvPr/>
            </p:nvSpPr>
            <p:spPr>
              <a:xfrm>
                <a:off x="11017935" y="390554"/>
                <a:ext cx="108870" cy="823626"/>
              </a:xfrm>
              <a:custGeom>
                <a:rect b="b" l="l" r="r" t="t"/>
                <a:pathLst>
                  <a:path extrusionOk="0" h="823626" w="108870">
                    <a:moveTo>
                      <a:pt x="49435" y="0"/>
                    </a:moveTo>
                    <a:lnTo>
                      <a:pt x="0" y="765334"/>
                    </a:lnTo>
                    <a:lnTo>
                      <a:pt x="59436" y="823627"/>
                    </a:lnTo>
                    <a:lnTo>
                      <a:pt x="108871"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9" name="Google Shape;1469;p23"/>
              <p:cNvSpPr/>
              <p:nvPr/>
            </p:nvSpPr>
            <p:spPr>
              <a:xfrm>
                <a:off x="11691067" y="1031301"/>
                <a:ext cx="90392" cy="491204"/>
              </a:xfrm>
              <a:custGeom>
                <a:rect b="b" l="l" r="r" t="t"/>
                <a:pathLst>
                  <a:path extrusionOk="0" h="491204" w="90392">
                    <a:moveTo>
                      <a:pt x="29813" y="0"/>
                    </a:moveTo>
                    <a:lnTo>
                      <a:pt x="0" y="481013"/>
                    </a:lnTo>
                    <a:lnTo>
                      <a:pt x="5905" y="481679"/>
                    </a:lnTo>
                    <a:lnTo>
                      <a:pt x="62579" y="491204"/>
                    </a:lnTo>
                    <a:lnTo>
                      <a:pt x="90392"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0" name="Google Shape;1470;p23"/>
              <p:cNvSpPr/>
              <p:nvPr/>
            </p:nvSpPr>
            <p:spPr>
              <a:xfrm>
                <a:off x="10690656" y="110424"/>
                <a:ext cx="109918" cy="783907"/>
              </a:xfrm>
              <a:custGeom>
                <a:rect b="b" l="l" r="r" t="t"/>
                <a:pathLst>
                  <a:path extrusionOk="0" h="783907" w="109918">
                    <a:moveTo>
                      <a:pt x="99822" y="8668"/>
                    </a:moveTo>
                    <a:lnTo>
                      <a:pt x="46673" y="0"/>
                    </a:lnTo>
                    <a:lnTo>
                      <a:pt x="0" y="724567"/>
                    </a:lnTo>
                    <a:lnTo>
                      <a:pt x="60484" y="783907"/>
                    </a:lnTo>
                    <a:lnTo>
                      <a:pt x="109919" y="1857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23"/>
              <p:cNvSpPr/>
              <p:nvPr/>
            </p:nvSpPr>
            <p:spPr>
              <a:xfrm>
                <a:off x="11345309" y="711451"/>
                <a:ext cx="108775" cy="823626"/>
              </a:xfrm>
              <a:custGeom>
                <a:rect b="b" l="l" r="r" t="t"/>
                <a:pathLst>
                  <a:path extrusionOk="0" h="823626" w="108775">
                    <a:moveTo>
                      <a:pt x="49435" y="0"/>
                    </a:moveTo>
                    <a:lnTo>
                      <a:pt x="0" y="765429"/>
                    </a:lnTo>
                    <a:lnTo>
                      <a:pt x="59436" y="823627"/>
                    </a:lnTo>
                    <a:lnTo>
                      <a:pt x="108775"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23"/>
              <p:cNvSpPr/>
              <p:nvPr/>
            </p:nvSpPr>
            <p:spPr>
              <a:xfrm>
                <a:off x="11181670" y="551051"/>
                <a:ext cx="108775" cy="823626"/>
              </a:xfrm>
              <a:custGeom>
                <a:rect b="b" l="l" r="r" t="t"/>
                <a:pathLst>
                  <a:path extrusionOk="0" h="823626" w="108775">
                    <a:moveTo>
                      <a:pt x="49339" y="0"/>
                    </a:moveTo>
                    <a:lnTo>
                      <a:pt x="0" y="765334"/>
                    </a:lnTo>
                    <a:lnTo>
                      <a:pt x="59436" y="823627"/>
                    </a:lnTo>
                    <a:lnTo>
                      <a:pt x="108775" y="5819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73" name="Google Shape;1473;p23"/>
          <p:cNvGrpSpPr/>
          <p:nvPr/>
        </p:nvGrpSpPr>
        <p:grpSpPr>
          <a:xfrm rot="2700000">
            <a:off x="431712" y="4305162"/>
            <a:ext cx="2088717" cy="437384"/>
            <a:chOff x="3387375" y="865247"/>
            <a:chExt cx="2088737" cy="437388"/>
          </a:xfrm>
        </p:grpSpPr>
        <p:sp>
          <p:nvSpPr>
            <p:cNvPr id="1474" name="Google Shape;1474;p23"/>
            <p:cNvSpPr/>
            <p:nvPr/>
          </p:nvSpPr>
          <p:spPr>
            <a:xfrm>
              <a:off x="3387375" y="865247"/>
              <a:ext cx="2088737" cy="437388"/>
            </a:xfrm>
            <a:custGeom>
              <a:rect b="b" l="l" r="r" t="t"/>
              <a:pathLst>
                <a:path extrusionOk="0" h="437388" w="2088737">
                  <a:moveTo>
                    <a:pt x="104966" y="8382"/>
                  </a:moveTo>
                  <a:lnTo>
                    <a:pt x="1992630" y="0"/>
                  </a:lnTo>
                  <a:lnTo>
                    <a:pt x="2087118" y="82010"/>
                  </a:lnTo>
                  <a:lnTo>
                    <a:pt x="1995964" y="156496"/>
                  </a:lnTo>
                  <a:lnTo>
                    <a:pt x="2088737" y="224980"/>
                  </a:lnTo>
                  <a:lnTo>
                    <a:pt x="1994249" y="291084"/>
                  </a:lnTo>
                  <a:lnTo>
                    <a:pt x="2085404" y="374713"/>
                  </a:lnTo>
                  <a:lnTo>
                    <a:pt x="1990916" y="435769"/>
                  </a:lnTo>
                  <a:lnTo>
                    <a:pt x="104966" y="437388"/>
                  </a:lnTo>
                  <a:lnTo>
                    <a:pt x="0" y="358902"/>
                  </a:lnTo>
                  <a:lnTo>
                    <a:pt x="106490" y="288703"/>
                  </a:lnTo>
                  <a:lnTo>
                    <a:pt x="6382" y="219456"/>
                  </a:lnTo>
                  <a:lnTo>
                    <a:pt x="106490" y="141732"/>
                  </a:lnTo>
                  <a:lnTo>
                    <a:pt x="3429" y="70580"/>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23"/>
            <p:cNvSpPr/>
            <p:nvPr/>
          </p:nvSpPr>
          <p:spPr>
            <a:xfrm>
              <a:off x="3499579"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6" name="Google Shape;1476;p23"/>
            <p:cNvSpPr/>
            <p:nvPr/>
          </p:nvSpPr>
          <p:spPr>
            <a:xfrm>
              <a:off x="3499579" y="1151950"/>
              <a:ext cx="95821" cy="95821"/>
            </a:xfrm>
            <a:custGeom>
              <a:rect b="b" l="l" r="r" t="t"/>
              <a:pathLst>
                <a:path extrusionOk="0" h="95821" w="95821">
                  <a:moveTo>
                    <a:pt x="0" y="47911"/>
                  </a:moveTo>
                  <a:cubicBezTo>
                    <a:pt x="0" y="21431"/>
                    <a:pt x="21431" y="0"/>
                    <a:pt x="47911" y="0"/>
                  </a:cubicBezTo>
                  <a:cubicBezTo>
                    <a:pt x="74390" y="0"/>
                    <a:pt x="95822" y="21431"/>
                    <a:pt x="95822" y="47911"/>
                  </a:cubicBezTo>
                  <a:cubicBezTo>
                    <a:pt x="95822"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23"/>
            <p:cNvSpPr/>
            <p:nvPr/>
          </p:nvSpPr>
          <p:spPr>
            <a:xfrm>
              <a:off x="3728941" y="1035935"/>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8" name="Google Shape;1478;p23"/>
            <p:cNvSpPr/>
            <p:nvPr/>
          </p:nvSpPr>
          <p:spPr>
            <a:xfrm>
              <a:off x="3955446"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9" name="Google Shape;1479;p23"/>
            <p:cNvSpPr/>
            <p:nvPr/>
          </p:nvSpPr>
          <p:spPr>
            <a:xfrm>
              <a:off x="3955446"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23"/>
            <p:cNvSpPr/>
            <p:nvPr/>
          </p:nvSpPr>
          <p:spPr>
            <a:xfrm>
              <a:off x="4184808"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23"/>
            <p:cNvSpPr/>
            <p:nvPr/>
          </p:nvSpPr>
          <p:spPr>
            <a:xfrm>
              <a:off x="4411312" y="919826"/>
              <a:ext cx="95821" cy="95821"/>
            </a:xfrm>
            <a:custGeom>
              <a:rect b="b" l="l" r="r" t="t"/>
              <a:pathLst>
                <a:path extrusionOk="0" h="95821" w="95821">
                  <a:moveTo>
                    <a:pt x="95821" y="47911"/>
                  </a:moveTo>
                  <a:cubicBezTo>
                    <a:pt x="95821" y="74371"/>
                    <a:pt x="74371" y="95822"/>
                    <a:pt x="47911" y="95822"/>
                  </a:cubicBezTo>
                  <a:cubicBezTo>
                    <a:pt x="21450" y="95822"/>
                    <a:pt x="0" y="74371"/>
                    <a:pt x="0" y="47911"/>
                  </a:cubicBezTo>
                  <a:cubicBezTo>
                    <a:pt x="0" y="21451"/>
                    <a:pt x="21450" y="0"/>
                    <a:pt x="47911" y="0"/>
                  </a:cubicBezTo>
                  <a:cubicBezTo>
                    <a:pt x="74371" y="0"/>
                    <a:pt x="95821" y="21451"/>
                    <a:pt x="95821"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23"/>
            <p:cNvSpPr/>
            <p:nvPr/>
          </p:nvSpPr>
          <p:spPr>
            <a:xfrm>
              <a:off x="4411312"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23"/>
            <p:cNvSpPr/>
            <p:nvPr/>
          </p:nvSpPr>
          <p:spPr>
            <a:xfrm>
              <a:off x="4640579" y="1035935"/>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526"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23"/>
            <p:cNvSpPr/>
            <p:nvPr/>
          </p:nvSpPr>
          <p:spPr>
            <a:xfrm>
              <a:off x="4867179" y="92020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295"/>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23"/>
            <p:cNvSpPr/>
            <p:nvPr/>
          </p:nvSpPr>
          <p:spPr>
            <a:xfrm>
              <a:off x="4867179" y="115223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6" name="Google Shape;1486;p23"/>
            <p:cNvSpPr/>
            <p:nvPr/>
          </p:nvSpPr>
          <p:spPr>
            <a:xfrm>
              <a:off x="5297328" y="919826"/>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7" name="Google Shape;1487;p23"/>
            <p:cNvSpPr/>
            <p:nvPr/>
          </p:nvSpPr>
          <p:spPr>
            <a:xfrm>
              <a:off x="5297328" y="1151950"/>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8" name="Google Shape;1488;p23"/>
            <p:cNvSpPr/>
            <p:nvPr/>
          </p:nvSpPr>
          <p:spPr>
            <a:xfrm>
              <a:off x="5096446" y="1036221"/>
              <a:ext cx="95821" cy="95821"/>
            </a:xfrm>
            <a:custGeom>
              <a:rect b="b" l="l" r="r" t="t"/>
              <a:pathLst>
                <a:path extrusionOk="0" h="95821" w="95821">
                  <a:moveTo>
                    <a:pt x="0" y="47911"/>
                  </a:moveTo>
                  <a:cubicBezTo>
                    <a:pt x="0" y="21431"/>
                    <a:pt x="21431" y="0"/>
                    <a:pt x="47911" y="0"/>
                  </a:cubicBezTo>
                  <a:cubicBezTo>
                    <a:pt x="74390" y="0"/>
                    <a:pt x="95821" y="21431"/>
                    <a:pt x="95821" y="47911"/>
                  </a:cubicBezTo>
                  <a:cubicBezTo>
                    <a:pt x="95821" y="74390"/>
                    <a:pt x="74390" y="95821"/>
                    <a:pt x="47911" y="95821"/>
                  </a:cubicBezTo>
                  <a:cubicBezTo>
                    <a:pt x="21431" y="95821"/>
                    <a:pt x="0" y="74390"/>
                    <a:pt x="0" y="4791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92" name="Shape 1492"/>
        <p:cNvGrpSpPr/>
        <p:nvPr/>
      </p:nvGrpSpPr>
      <p:grpSpPr>
        <a:xfrm>
          <a:off x="0" y="0"/>
          <a:ext cx="0" cy="0"/>
          <a:chOff x="0" y="0"/>
          <a:chExt cx="0" cy="0"/>
        </a:xfrm>
      </p:grpSpPr>
      <p:sp>
        <p:nvSpPr>
          <p:cNvPr id="1493" name="Google Shape;1493;p24"/>
          <p:cNvSpPr/>
          <p:nvPr/>
        </p:nvSpPr>
        <p:spPr>
          <a:xfrm rot="-120186">
            <a:off x="5055858" y="235493"/>
            <a:ext cx="2102785" cy="1338229"/>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4"/>
          <p:cNvSpPr txBox="1"/>
          <p:nvPr>
            <p:ph type="title"/>
          </p:nvPr>
        </p:nvSpPr>
        <p:spPr>
          <a:xfrm>
            <a:off x="1542300" y="1696200"/>
            <a:ext cx="9107400" cy="31608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CLEARLY, ANIMALS KNOW MORE THAN WE THINK, AND THINK A GREAT DEAL MORE THAN WE KNOW.</a:t>
            </a:r>
            <a:endParaRPr/>
          </a:p>
        </p:txBody>
      </p:sp>
      <p:sp>
        <p:nvSpPr>
          <p:cNvPr id="1495" name="Google Shape;1495;p24"/>
          <p:cNvSpPr txBox="1"/>
          <p:nvPr>
            <p:ph idx="1" type="subTitle"/>
          </p:nvPr>
        </p:nvSpPr>
        <p:spPr>
          <a:xfrm>
            <a:off x="2562600" y="5047125"/>
            <a:ext cx="7066800" cy="5286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 Irene M. Pepperberg</a:t>
            </a:r>
            <a:endParaRPr/>
          </a:p>
        </p:txBody>
      </p:sp>
      <p:grpSp>
        <p:nvGrpSpPr>
          <p:cNvPr id="1496" name="Google Shape;1496;p24"/>
          <p:cNvGrpSpPr/>
          <p:nvPr/>
        </p:nvGrpSpPr>
        <p:grpSpPr>
          <a:xfrm rot="10800000">
            <a:off x="5477077" y="469176"/>
            <a:ext cx="1237846" cy="872004"/>
            <a:chOff x="621403" y="597265"/>
            <a:chExt cx="1588204" cy="1118814"/>
          </a:xfrm>
        </p:grpSpPr>
        <p:sp>
          <p:nvSpPr>
            <p:cNvPr id="1497" name="Google Shape;1497;p24"/>
            <p:cNvSpPr/>
            <p:nvPr/>
          </p:nvSpPr>
          <p:spPr>
            <a:xfrm>
              <a:off x="1448058"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498" name="Google Shape;1498;p24"/>
            <p:cNvSpPr/>
            <p:nvPr/>
          </p:nvSpPr>
          <p:spPr>
            <a:xfrm>
              <a:off x="621403" y="597265"/>
              <a:ext cx="761549" cy="1118814"/>
            </a:xfrm>
            <a:custGeom>
              <a:rect b="b" l="l" r="r" t="t"/>
              <a:pathLst>
                <a:path extrusionOk="0" h="1118814" w="761549">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solidFill>
              <a:schemeClr val="accent4"/>
            </a:solidFill>
            <a:ln cap="flat" cmpd="sng" w="28575">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2" name="Shape 1502"/>
        <p:cNvGrpSpPr/>
        <p:nvPr/>
      </p:nvGrpSpPr>
      <p:grpSpPr>
        <a:xfrm>
          <a:off x="0" y="0"/>
          <a:ext cx="0" cy="0"/>
          <a:chOff x="0" y="0"/>
          <a:chExt cx="0" cy="0"/>
        </a:xfrm>
      </p:grpSpPr>
      <p:sp>
        <p:nvSpPr>
          <p:cNvPr id="1503" name="Google Shape;1503;p25"/>
          <p:cNvSpPr txBox="1"/>
          <p:nvPr>
            <p:ph type="title"/>
          </p:nvPr>
        </p:nvSpPr>
        <p:spPr>
          <a:xfrm>
            <a:off x="873350" y="1136300"/>
            <a:ext cx="10449600" cy="763500"/>
          </a:xfrm>
          <a:prstGeom prst="rect">
            <a:avLst/>
          </a:prstGeom>
        </p:spPr>
        <p:txBody>
          <a:bodyPr anchorCtr="0" anchor="ctr" bIns="121900" lIns="121900" spcFirstLastPara="1" rIns="121900" wrap="square" tIns="121900">
            <a:noAutofit/>
          </a:bodyPr>
          <a:lstStyle/>
          <a:p>
            <a:pPr indent="0" lvl="0" marL="0" rtl="0" algn="ctr">
              <a:spcBef>
                <a:spcPts val="0"/>
              </a:spcBef>
              <a:spcAft>
                <a:spcPts val="0"/>
              </a:spcAft>
              <a:buNone/>
            </a:pPr>
            <a:r>
              <a:rPr lang="en"/>
              <a:t>DID YOU KNOW?</a:t>
            </a:r>
            <a:endParaRPr/>
          </a:p>
        </p:txBody>
      </p:sp>
      <p:sp>
        <p:nvSpPr>
          <p:cNvPr id="1504" name="Google Shape;1504;p25"/>
          <p:cNvSpPr txBox="1"/>
          <p:nvPr>
            <p:ph idx="2" type="body"/>
          </p:nvPr>
        </p:nvSpPr>
        <p:spPr>
          <a:xfrm>
            <a:off x="6409871" y="2494200"/>
            <a:ext cx="4912800" cy="3050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a cat uses its whiskers as feelers to determine if a space is too small to squeeze through?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Also, cats love to sleep. A fifteen-year-old cat has probably spent ten years of its life sleeping.</a:t>
            </a:r>
            <a:endParaRPr/>
          </a:p>
        </p:txBody>
      </p:sp>
      <p:sp>
        <p:nvSpPr>
          <p:cNvPr id="1505" name="Google Shape;1505;p25"/>
          <p:cNvSpPr txBox="1"/>
          <p:nvPr>
            <p:ph idx="1" type="body"/>
          </p:nvPr>
        </p:nvSpPr>
        <p:spPr>
          <a:xfrm>
            <a:off x="873350" y="2505693"/>
            <a:ext cx="4912500" cy="30504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
              <a:t>Did you know that dogs can smell your feelings?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509" name="Shape 1509"/>
        <p:cNvGrpSpPr/>
        <p:nvPr/>
      </p:nvGrpSpPr>
      <p:grpSpPr>
        <a:xfrm>
          <a:off x="0" y="0"/>
          <a:ext cx="0" cy="0"/>
          <a:chOff x="0" y="0"/>
          <a:chExt cx="0" cy="0"/>
        </a:xfrm>
      </p:grpSpPr>
      <p:sp>
        <p:nvSpPr>
          <p:cNvPr id="1510" name="Google Shape;1510;p26"/>
          <p:cNvSpPr/>
          <p:nvPr/>
        </p:nvSpPr>
        <p:spPr>
          <a:xfrm>
            <a:off x="514023" y="380625"/>
            <a:ext cx="11163966" cy="6096761"/>
          </a:xfrm>
          <a:custGeom>
            <a:rect b="b" l="l" r="r" t="t"/>
            <a:pathLst>
              <a:path extrusionOk="0" h="4064507" w="7442644">
                <a:moveTo>
                  <a:pt x="159449" y="0"/>
                </a:moveTo>
                <a:cubicBezTo>
                  <a:pt x="71056" y="0"/>
                  <a:pt x="0" y="71056"/>
                  <a:pt x="0" y="159448"/>
                </a:cubicBezTo>
                <a:lnTo>
                  <a:pt x="0" y="3903345"/>
                </a:lnTo>
                <a:cubicBezTo>
                  <a:pt x="0" y="3991737"/>
                  <a:pt x="70961" y="4064508"/>
                  <a:pt x="159449" y="4064508"/>
                </a:cubicBezTo>
                <a:lnTo>
                  <a:pt x="7283196" y="4064508"/>
                </a:lnTo>
                <a:cubicBezTo>
                  <a:pt x="7371588" y="4064508"/>
                  <a:pt x="7442645" y="3991642"/>
                  <a:pt x="7442645" y="3903345"/>
                </a:cubicBezTo>
                <a:lnTo>
                  <a:pt x="7442645" y="159448"/>
                </a:lnTo>
                <a:cubicBezTo>
                  <a:pt x="7442645" y="71056"/>
                  <a:pt x="7371588" y="0"/>
                  <a:pt x="7283196" y="0"/>
                </a:cubicBezTo>
                <a:lnTo>
                  <a:pt x="7028403" y="0"/>
                </a:lnTo>
                <a:lnTo>
                  <a:pt x="7028403" y="173355"/>
                </a:lnTo>
                <a:cubicBezTo>
                  <a:pt x="7059168" y="196882"/>
                  <a:pt x="7082124" y="228695"/>
                  <a:pt x="7082124" y="270415"/>
                </a:cubicBezTo>
                <a:cubicBezTo>
                  <a:pt x="7082124" y="341567"/>
                  <a:pt x="7024974" y="398717"/>
                  <a:pt x="6953822" y="398717"/>
                </a:cubicBezTo>
                <a:cubicBezTo>
                  <a:pt x="6882670" y="398717"/>
                  <a:pt x="6823805" y="341567"/>
                  <a:pt x="6823805" y="270415"/>
                </a:cubicBezTo>
                <a:cubicBezTo>
                  <a:pt x="6823805" y="228791"/>
                  <a:pt x="6846856" y="196882"/>
                  <a:pt x="6877526" y="173355"/>
                </a:cubicBezTo>
                <a:lnTo>
                  <a:pt x="6877526" y="0"/>
                </a:lnTo>
                <a:lnTo>
                  <a:pt x="6596730" y="0"/>
                </a:lnTo>
                <a:lnTo>
                  <a:pt x="6596730" y="173355"/>
                </a:lnTo>
                <a:cubicBezTo>
                  <a:pt x="6628162" y="196882"/>
                  <a:pt x="6650451" y="228219"/>
                  <a:pt x="6650451" y="270415"/>
                </a:cubicBezTo>
                <a:cubicBezTo>
                  <a:pt x="6650451" y="341567"/>
                  <a:pt x="6593301" y="398717"/>
                  <a:pt x="6522149" y="398717"/>
                </a:cubicBezTo>
                <a:cubicBezTo>
                  <a:pt x="6450997" y="398717"/>
                  <a:pt x="6393847" y="341567"/>
                  <a:pt x="6393847" y="270415"/>
                </a:cubicBezTo>
                <a:cubicBezTo>
                  <a:pt x="6393847" y="228695"/>
                  <a:pt x="6416802" y="196882"/>
                  <a:pt x="6447568" y="173355"/>
                </a:cubicBezTo>
                <a:lnTo>
                  <a:pt x="6447568" y="0"/>
                </a:lnTo>
                <a:lnTo>
                  <a:pt x="6166771" y="0"/>
                </a:lnTo>
                <a:lnTo>
                  <a:pt x="6166771" y="173355"/>
                </a:lnTo>
                <a:cubicBezTo>
                  <a:pt x="6197442" y="196882"/>
                  <a:pt x="6220492" y="228791"/>
                  <a:pt x="6220492" y="270415"/>
                </a:cubicBezTo>
                <a:cubicBezTo>
                  <a:pt x="6220492" y="341567"/>
                  <a:pt x="6161628" y="398717"/>
                  <a:pt x="6090476" y="398717"/>
                </a:cubicBezTo>
                <a:cubicBezTo>
                  <a:pt x="6019324" y="398717"/>
                  <a:pt x="5962174" y="341567"/>
                  <a:pt x="5962174" y="270415"/>
                </a:cubicBezTo>
                <a:cubicBezTo>
                  <a:pt x="5962174" y="228695"/>
                  <a:pt x="5985129" y="196882"/>
                  <a:pt x="6015895" y="173355"/>
                </a:cubicBezTo>
                <a:lnTo>
                  <a:pt x="6015895" y="0"/>
                </a:lnTo>
                <a:lnTo>
                  <a:pt x="5735098" y="0"/>
                </a:lnTo>
                <a:lnTo>
                  <a:pt x="5735098" y="173355"/>
                </a:lnTo>
                <a:cubicBezTo>
                  <a:pt x="5765864" y="196882"/>
                  <a:pt x="5788819" y="228695"/>
                  <a:pt x="5788819" y="270415"/>
                </a:cubicBezTo>
                <a:cubicBezTo>
                  <a:pt x="5788819" y="341567"/>
                  <a:pt x="5731669" y="398717"/>
                  <a:pt x="5660518" y="398717"/>
                </a:cubicBezTo>
                <a:cubicBezTo>
                  <a:pt x="5589365" y="398717"/>
                  <a:pt x="5532215" y="341567"/>
                  <a:pt x="5532215" y="270415"/>
                </a:cubicBezTo>
                <a:cubicBezTo>
                  <a:pt x="5532215" y="228219"/>
                  <a:pt x="5554504" y="196787"/>
                  <a:pt x="5585937" y="173355"/>
                </a:cubicBezTo>
                <a:lnTo>
                  <a:pt x="5585937" y="0"/>
                </a:lnTo>
                <a:lnTo>
                  <a:pt x="5305140" y="0"/>
                </a:lnTo>
                <a:lnTo>
                  <a:pt x="5305140" y="173355"/>
                </a:lnTo>
                <a:cubicBezTo>
                  <a:pt x="5335810" y="196882"/>
                  <a:pt x="5358860" y="228791"/>
                  <a:pt x="5358860" y="270415"/>
                </a:cubicBezTo>
                <a:cubicBezTo>
                  <a:pt x="5358860" y="341567"/>
                  <a:pt x="5299996" y="398717"/>
                  <a:pt x="5228844" y="398717"/>
                </a:cubicBezTo>
                <a:cubicBezTo>
                  <a:pt x="5157692" y="398717"/>
                  <a:pt x="5100542" y="341567"/>
                  <a:pt x="5100542" y="270415"/>
                </a:cubicBezTo>
                <a:cubicBezTo>
                  <a:pt x="5100542" y="228695"/>
                  <a:pt x="5123498" y="196882"/>
                  <a:pt x="5154264" y="173355"/>
                </a:cubicBezTo>
                <a:lnTo>
                  <a:pt x="5154264" y="0"/>
                </a:lnTo>
                <a:lnTo>
                  <a:pt x="4873467" y="0"/>
                </a:lnTo>
                <a:lnTo>
                  <a:pt x="4873467" y="173355"/>
                </a:lnTo>
                <a:cubicBezTo>
                  <a:pt x="4904232" y="196882"/>
                  <a:pt x="4927187" y="228695"/>
                  <a:pt x="4927187" y="270415"/>
                </a:cubicBezTo>
                <a:cubicBezTo>
                  <a:pt x="4927187" y="341567"/>
                  <a:pt x="4870037" y="398717"/>
                  <a:pt x="4798886" y="398717"/>
                </a:cubicBezTo>
                <a:cubicBezTo>
                  <a:pt x="4727734" y="398717"/>
                  <a:pt x="4668869" y="341567"/>
                  <a:pt x="4668869" y="270415"/>
                </a:cubicBezTo>
                <a:cubicBezTo>
                  <a:pt x="4668869" y="228219"/>
                  <a:pt x="4692968" y="196787"/>
                  <a:pt x="4724305" y="173355"/>
                </a:cubicBezTo>
                <a:lnTo>
                  <a:pt x="4724305" y="0"/>
                </a:lnTo>
                <a:lnTo>
                  <a:pt x="4442365" y="0"/>
                </a:lnTo>
                <a:lnTo>
                  <a:pt x="4442365" y="173355"/>
                </a:lnTo>
                <a:cubicBezTo>
                  <a:pt x="4473798" y="196882"/>
                  <a:pt x="4497801" y="228219"/>
                  <a:pt x="4497801" y="270415"/>
                </a:cubicBezTo>
                <a:cubicBezTo>
                  <a:pt x="4497801" y="341567"/>
                  <a:pt x="4438936" y="398717"/>
                  <a:pt x="4367784" y="398717"/>
                </a:cubicBezTo>
                <a:cubicBezTo>
                  <a:pt x="4296633" y="398717"/>
                  <a:pt x="4239483" y="341567"/>
                  <a:pt x="4239483" y="270415"/>
                </a:cubicBezTo>
                <a:cubicBezTo>
                  <a:pt x="4239483" y="228695"/>
                  <a:pt x="4262438" y="196882"/>
                  <a:pt x="4293203" y="173355"/>
                </a:cubicBezTo>
                <a:lnTo>
                  <a:pt x="4293203" y="0"/>
                </a:lnTo>
                <a:lnTo>
                  <a:pt x="4012406" y="0"/>
                </a:lnTo>
                <a:lnTo>
                  <a:pt x="4012406" y="173355"/>
                </a:lnTo>
                <a:cubicBezTo>
                  <a:pt x="4043172" y="196882"/>
                  <a:pt x="4066223" y="228695"/>
                  <a:pt x="4066128" y="270415"/>
                </a:cubicBezTo>
                <a:cubicBezTo>
                  <a:pt x="4066128" y="341567"/>
                  <a:pt x="4008978" y="398717"/>
                  <a:pt x="3937826" y="398717"/>
                </a:cubicBezTo>
                <a:cubicBezTo>
                  <a:pt x="3866674" y="398717"/>
                  <a:pt x="3807809" y="341567"/>
                  <a:pt x="3807809" y="270415"/>
                </a:cubicBezTo>
                <a:cubicBezTo>
                  <a:pt x="3807809" y="228791"/>
                  <a:pt x="3830860" y="196882"/>
                  <a:pt x="3861530" y="173355"/>
                </a:cubicBezTo>
                <a:lnTo>
                  <a:pt x="3861530" y="0"/>
                </a:lnTo>
                <a:lnTo>
                  <a:pt x="3580733" y="0"/>
                </a:lnTo>
                <a:lnTo>
                  <a:pt x="3580733" y="173355"/>
                </a:lnTo>
                <a:cubicBezTo>
                  <a:pt x="3612166" y="196882"/>
                  <a:pt x="3634550" y="228219"/>
                  <a:pt x="3634454" y="270415"/>
                </a:cubicBezTo>
                <a:cubicBezTo>
                  <a:pt x="3634454" y="341567"/>
                  <a:pt x="3577304" y="398717"/>
                  <a:pt x="3506153" y="398717"/>
                </a:cubicBezTo>
                <a:cubicBezTo>
                  <a:pt x="3435001" y="398717"/>
                  <a:pt x="3377851" y="341567"/>
                  <a:pt x="3377851" y="270415"/>
                </a:cubicBezTo>
                <a:cubicBezTo>
                  <a:pt x="3377851" y="228695"/>
                  <a:pt x="3400806" y="196882"/>
                  <a:pt x="3431572" y="173355"/>
                </a:cubicBezTo>
                <a:lnTo>
                  <a:pt x="3431572" y="0"/>
                </a:lnTo>
                <a:lnTo>
                  <a:pt x="3150775" y="0"/>
                </a:lnTo>
                <a:lnTo>
                  <a:pt x="3150775" y="173355"/>
                </a:lnTo>
                <a:cubicBezTo>
                  <a:pt x="3181636" y="196882"/>
                  <a:pt x="3204496" y="228695"/>
                  <a:pt x="3204496" y="270415"/>
                </a:cubicBezTo>
                <a:cubicBezTo>
                  <a:pt x="3204496" y="341567"/>
                  <a:pt x="3147346" y="398717"/>
                  <a:pt x="3076194" y="398717"/>
                </a:cubicBezTo>
                <a:cubicBezTo>
                  <a:pt x="3005042" y="398717"/>
                  <a:pt x="2946178" y="341567"/>
                  <a:pt x="2946178" y="270415"/>
                </a:cubicBezTo>
                <a:cubicBezTo>
                  <a:pt x="2946178" y="228791"/>
                  <a:pt x="2969324" y="196882"/>
                  <a:pt x="2999899" y="173355"/>
                </a:cubicBezTo>
                <a:lnTo>
                  <a:pt x="2999899" y="0"/>
                </a:lnTo>
                <a:lnTo>
                  <a:pt x="2719102" y="0"/>
                </a:lnTo>
                <a:lnTo>
                  <a:pt x="2719102" y="173355"/>
                </a:lnTo>
                <a:cubicBezTo>
                  <a:pt x="2749868" y="196882"/>
                  <a:pt x="2772918" y="228695"/>
                  <a:pt x="2772823" y="270415"/>
                </a:cubicBezTo>
                <a:cubicBezTo>
                  <a:pt x="2772823" y="341567"/>
                  <a:pt x="2715673" y="398717"/>
                  <a:pt x="2644521" y="398717"/>
                </a:cubicBezTo>
                <a:cubicBezTo>
                  <a:pt x="2573370" y="398717"/>
                  <a:pt x="2516220" y="341567"/>
                  <a:pt x="2516220" y="270415"/>
                </a:cubicBezTo>
                <a:cubicBezTo>
                  <a:pt x="2516220" y="228219"/>
                  <a:pt x="2538508" y="196787"/>
                  <a:pt x="2569940" y="173355"/>
                </a:cubicBezTo>
                <a:lnTo>
                  <a:pt x="2569940" y="0"/>
                </a:lnTo>
                <a:lnTo>
                  <a:pt x="2289144" y="0"/>
                </a:lnTo>
                <a:lnTo>
                  <a:pt x="2289144" y="173355"/>
                </a:lnTo>
                <a:cubicBezTo>
                  <a:pt x="2319814" y="196882"/>
                  <a:pt x="2342864" y="228791"/>
                  <a:pt x="2342864" y="270415"/>
                </a:cubicBezTo>
                <a:cubicBezTo>
                  <a:pt x="2342864" y="341567"/>
                  <a:pt x="2284000" y="398717"/>
                  <a:pt x="2212848" y="398717"/>
                </a:cubicBezTo>
                <a:cubicBezTo>
                  <a:pt x="2141696" y="398717"/>
                  <a:pt x="2084546" y="341567"/>
                  <a:pt x="2084546" y="270415"/>
                </a:cubicBezTo>
                <a:cubicBezTo>
                  <a:pt x="2084546" y="228695"/>
                  <a:pt x="2107502" y="196882"/>
                  <a:pt x="2138267" y="173355"/>
                </a:cubicBezTo>
                <a:lnTo>
                  <a:pt x="2138267" y="0"/>
                </a:lnTo>
                <a:lnTo>
                  <a:pt x="1857470" y="0"/>
                </a:lnTo>
                <a:lnTo>
                  <a:pt x="1857470" y="173355"/>
                </a:lnTo>
                <a:cubicBezTo>
                  <a:pt x="1888236" y="196882"/>
                  <a:pt x="1911287" y="228695"/>
                  <a:pt x="1911191" y="270415"/>
                </a:cubicBezTo>
                <a:cubicBezTo>
                  <a:pt x="1911191" y="341567"/>
                  <a:pt x="1854041" y="398717"/>
                  <a:pt x="1782889" y="398717"/>
                </a:cubicBezTo>
                <a:cubicBezTo>
                  <a:pt x="1711738" y="398717"/>
                  <a:pt x="1654588" y="341567"/>
                  <a:pt x="1654588" y="270415"/>
                </a:cubicBezTo>
                <a:cubicBezTo>
                  <a:pt x="1654588" y="228219"/>
                  <a:pt x="1676876" y="196787"/>
                  <a:pt x="1708309" y="173355"/>
                </a:cubicBezTo>
                <a:lnTo>
                  <a:pt x="1708309" y="0"/>
                </a:lnTo>
                <a:lnTo>
                  <a:pt x="1427512" y="0"/>
                </a:lnTo>
                <a:lnTo>
                  <a:pt x="1427512" y="173355"/>
                </a:lnTo>
                <a:cubicBezTo>
                  <a:pt x="1458182" y="196882"/>
                  <a:pt x="1481233" y="228791"/>
                  <a:pt x="1481233" y="270415"/>
                </a:cubicBezTo>
                <a:cubicBezTo>
                  <a:pt x="1481233" y="341567"/>
                  <a:pt x="1422368" y="398717"/>
                  <a:pt x="1351217" y="398717"/>
                </a:cubicBezTo>
                <a:cubicBezTo>
                  <a:pt x="1280065" y="398717"/>
                  <a:pt x="1222915" y="341567"/>
                  <a:pt x="1222915" y="270415"/>
                </a:cubicBezTo>
                <a:cubicBezTo>
                  <a:pt x="1222915" y="228695"/>
                  <a:pt x="1245870" y="196882"/>
                  <a:pt x="1276636" y="173355"/>
                </a:cubicBezTo>
                <a:lnTo>
                  <a:pt x="1276636" y="0"/>
                </a:lnTo>
                <a:lnTo>
                  <a:pt x="995839" y="0"/>
                </a:lnTo>
                <a:lnTo>
                  <a:pt x="995839" y="173355"/>
                </a:lnTo>
                <a:cubicBezTo>
                  <a:pt x="1026700" y="196882"/>
                  <a:pt x="1049655" y="228695"/>
                  <a:pt x="1049560" y="270415"/>
                </a:cubicBezTo>
                <a:cubicBezTo>
                  <a:pt x="1049560" y="341567"/>
                  <a:pt x="992410" y="398717"/>
                  <a:pt x="921258" y="398717"/>
                </a:cubicBezTo>
                <a:cubicBezTo>
                  <a:pt x="850106" y="398717"/>
                  <a:pt x="791242" y="341567"/>
                  <a:pt x="791242" y="270415"/>
                </a:cubicBezTo>
                <a:cubicBezTo>
                  <a:pt x="791242" y="228791"/>
                  <a:pt x="814388" y="196882"/>
                  <a:pt x="844963" y="173355"/>
                </a:cubicBezTo>
                <a:lnTo>
                  <a:pt x="844963" y="0"/>
                </a:lnTo>
                <a:lnTo>
                  <a:pt x="564166" y="0"/>
                </a:lnTo>
                <a:lnTo>
                  <a:pt x="564166" y="173355"/>
                </a:lnTo>
                <a:cubicBezTo>
                  <a:pt x="595598" y="196882"/>
                  <a:pt x="618077" y="228219"/>
                  <a:pt x="617887" y="270415"/>
                </a:cubicBezTo>
                <a:cubicBezTo>
                  <a:pt x="617887" y="341567"/>
                  <a:pt x="560737" y="398717"/>
                  <a:pt x="489585" y="398717"/>
                </a:cubicBezTo>
                <a:cubicBezTo>
                  <a:pt x="418433" y="398717"/>
                  <a:pt x="361283" y="341567"/>
                  <a:pt x="361283" y="270415"/>
                </a:cubicBezTo>
                <a:cubicBezTo>
                  <a:pt x="361283" y="228695"/>
                  <a:pt x="384238" y="196882"/>
                  <a:pt x="415004" y="173355"/>
                </a:cubicBezTo>
                <a:lnTo>
                  <a:pt x="415004" y="0"/>
                </a:lnTo>
                <a:lnTo>
                  <a:pt x="159449" y="0"/>
                </a:lnTo>
                <a:close/>
              </a:path>
            </a:pathLst>
          </a:cu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a:p>
        </p:txBody>
      </p:sp>
      <p:sp>
        <p:nvSpPr>
          <p:cNvPr id="1511" name="Google Shape;1511;p26"/>
          <p:cNvSpPr txBox="1"/>
          <p:nvPr>
            <p:ph idx="4294967295" type="body"/>
          </p:nvPr>
        </p:nvSpPr>
        <p:spPr>
          <a:xfrm>
            <a:off x="925500" y="3763901"/>
            <a:ext cx="5170500" cy="21810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SzPts val="1900"/>
              <a:buNone/>
            </a:pPr>
            <a:r>
              <a:rPr lang="en"/>
              <a:t>A fifteen-year-old cat has probably spent ten years of its life sleeping.</a:t>
            </a:r>
            <a:endParaRPr/>
          </a:p>
          <a:p>
            <a:pPr indent="0" lvl="0" marL="0" rtl="0" algn="l">
              <a:lnSpc>
                <a:spcPct val="115000"/>
              </a:lnSpc>
              <a:spcBef>
                <a:spcPts val="0"/>
              </a:spcBef>
              <a:spcAft>
                <a:spcPts val="0"/>
              </a:spcAft>
              <a:buSzPts val="1900"/>
              <a:buNone/>
            </a:pPr>
            <a:r>
              <a:t/>
            </a:r>
            <a:endParaRPr/>
          </a:p>
          <a:p>
            <a:pPr indent="0" lvl="0" marL="0" rtl="0" algn="l">
              <a:lnSpc>
                <a:spcPct val="115000"/>
              </a:lnSpc>
              <a:spcBef>
                <a:spcPts val="0"/>
              </a:spcBef>
              <a:spcAft>
                <a:spcPts val="0"/>
              </a:spcAft>
              <a:buSzPts val="1900"/>
              <a:buNone/>
            </a:pPr>
            <a:r>
              <a:rPr lang="en"/>
              <a:t>Also, cats use their whiskers as feelers to determine if a space is too small to squeeze through.</a:t>
            </a:r>
            <a:endParaRPr/>
          </a:p>
        </p:txBody>
      </p:sp>
      <p:pic>
        <p:nvPicPr>
          <p:cNvPr id="1512" name="Google Shape;1512;p26"/>
          <p:cNvPicPr preferRelativeResize="0"/>
          <p:nvPr/>
        </p:nvPicPr>
        <p:blipFill rotWithShape="1">
          <a:blip r:embed="rId3">
            <a:alphaModFix/>
          </a:blip>
          <a:srcRect b="5096" l="0" r="0" t="0"/>
          <a:stretch/>
        </p:blipFill>
        <p:spPr>
          <a:xfrm flipH="1">
            <a:off x="6825701" y="1146675"/>
            <a:ext cx="3645974" cy="4844399"/>
          </a:xfrm>
          <a:prstGeom prst="rect">
            <a:avLst/>
          </a:prstGeom>
          <a:noFill/>
          <a:ln cap="flat" cmpd="sng" w="19050">
            <a:solidFill>
              <a:schemeClr val="accent5"/>
            </a:solidFill>
            <a:prstDash val="solid"/>
            <a:round/>
            <a:headEnd len="sm" w="sm" type="none"/>
            <a:tailEnd len="sm" w="sm" type="none"/>
          </a:ln>
          <a:effectLst>
            <a:outerShdw rotWithShape="0" algn="bl" dir="8100000" dist="142875">
              <a:srgbClr val="000000"/>
            </a:outerShdw>
          </a:effectLst>
        </p:spPr>
      </p:pic>
      <p:sp>
        <p:nvSpPr>
          <p:cNvPr id="1513" name="Google Shape;1513;p26"/>
          <p:cNvSpPr/>
          <p:nvPr/>
        </p:nvSpPr>
        <p:spPr>
          <a:xfrm>
            <a:off x="36571" y="64628"/>
            <a:ext cx="1347976" cy="1305761"/>
          </a:xfrm>
          <a:custGeom>
            <a:rect b="b" l="l" r="r" t="t"/>
            <a:pathLst>
              <a:path extrusionOk="0" h="329946" w="340613">
                <a:moveTo>
                  <a:pt x="126968" y="329946"/>
                </a:moveTo>
                <a:lnTo>
                  <a:pt x="124206" y="236696"/>
                </a:lnTo>
                <a:lnTo>
                  <a:pt x="38195" y="272891"/>
                </a:lnTo>
                <a:lnTo>
                  <a:pt x="90868" y="195929"/>
                </a:lnTo>
                <a:lnTo>
                  <a:pt x="0" y="174689"/>
                </a:lnTo>
                <a:lnTo>
                  <a:pt x="87821" y="143256"/>
                </a:lnTo>
                <a:lnTo>
                  <a:pt x="26860" y="72676"/>
                </a:lnTo>
                <a:lnTo>
                  <a:pt x="116300" y="98870"/>
                </a:lnTo>
                <a:lnTo>
                  <a:pt x="108490" y="6001"/>
                </a:lnTo>
                <a:lnTo>
                  <a:pt x="165449" y="79820"/>
                </a:lnTo>
                <a:lnTo>
                  <a:pt x="213741" y="0"/>
                </a:lnTo>
                <a:lnTo>
                  <a:pt x="216408" y="93250"/>
                </a:lnTo>
                <a:lnTo>
                  <a:pt x="302418" y="56960"/>
                </a:lnTo>
                <a:lnTo>
                  <a:pt x="249841" y="134017"/>
                </a:lnTo>
                <a:lnTo>
                  <a:pt x="340614" y="155258"/>
                </a:lnTo>
                <a:lnTo>
                  <a:pt x="252794" y="186690"/>
                </a:lnTo>
                <a:lnTo>
                  <a:pt x="313849" y="257175"/>
                </a:lnTo>
                <a:lnTo>
                  <a:pt x="224313" y="230981"/>
                </a:lnTo>
                <a:lnTo>
                  <a:pt x="232219" y="323945"/>
                </a:lnTo>
                <a:lnTo>
                  <a:pt x="175165" y="250127"/>
                </a:lnTo>
                <a:close/>
              </a:path>
            </a:pathLst>
          </a:custGeom>
          <a:solidFill>
            <a:schemeClr val="accent3"/>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4" name="Google Shape;1514;p26"/>
          <p:cNvSpPr/>
          <p:nvPr/>
        </p:nvSpPr>
        <p:spPr>
          <a:xfrm>
            <a:off x="10711147" y="5332997"/>
            <a:ext cx="1042414" cy="1042416"/>
          </a:xfrm>
          <a:custGeom>
            <a:rect b="b" l="l" r="r" t="t"/>
            <a:pathLst>
              <a:path extrusionOk="0" h="434340" w="434339">
                <a:moveTo>
                  <a:pt x="217170" y="434340"/>
                </a:moveTo>
                <a:cubicBezTo>
                  <a:pt x="217170" y="434340"/>
                  <a:pt x="217360" y="325565"/>
                  <a:pt x="163068" y="271272"/>
                </a:cubicBezTo>
                <a:cubicBezTo>
                  <a:pt x="108775" y="216979"/>
                  <a:pt x="0" y="217170"/>
                  <a:pt x="0" y="217170"/>
                </a:cubicBezTo>
                <a:cubicBezTo>
                  <a:pt x="0" y="217170"/>
                  <a:pt x="108775" y="217361"/>
                  <a:pt x="163068" y="163068"/>
                </a:cubicBezTo>
                <a:cubicBezTo>
                  <a:pt x="217360" y="108775"/>
                  <a:pt x="217170" y="0"/>
                  <a:pt x="217170" y="0"/>
                </a:cubicBezTo>
                <a:cubicBezTo>
                  <a:pt x="217170" y="0"/>
                  <a:pt x="216979" y="108775"/>
                  <a:pt x="271272" y="163068"/>
                </a:cubicBezTo>
                <a:cubicBezTo>
                  <a:pt x="325564" y="217361"/>
                  <a:pt x="434340" y="217170"/>
                  <a:pt x="434340" y="217170"/>
                </a:cubicBezTo>
                <a:cubicBezTo>
                  <a:pt x="434340" y="217170"/>
                  <a:pt x="325564" y="216979"/>
                  <a:pt x="271272" y="271272"/>
                </a:cubicBezTo>
                <a:cubicBezTo>
                  <a:pt x="216979" y="325660"/>
                  <a:pt x="217170" y="434340"/>
                  <a:pt x="217170" y="434340"/>
                </a:cubicBezTo>
                <a:close/>
              </a:path>
            </a:pathLst>
          </a:custGeom>
          <a:solidFill>
            <a:schemeClr val="accent1"/>
          </a:solidFill>
          <a:ln cap="rnd"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5" name="Google Shape;1515;p26"/>
          <p:cNvGrpSpPr/>
          <p:nvPr/>
        </p:nvGrpSpPr>
        <p:grpSpPr>
          <a:xfrm>
            <a:off x="10513263" y="21579"/>
            <a:ext cx="1593103" cy="1566927"/>
            <a:chOff x="10354423" y="92326"/>
            <a:chExt cx="1601914" cy="1575434"/>
          </a:xfrm>
        </p:grpSpPr>
        <p:sp>
          <p:nvSpPr>
            <p:cNvPr id="1516" name="Google Shape;1516;p26"/>
            <p:cNvSpPr/>
            <p:nvPr/>
          </p:nvSpPr>
          <p:spPr>
            <a:xfrm>
              <a:off x="10354423" y="92326"/>
              <a:ext cx="1601914" cy="1575434"/>
            </a:xfrm>
            <a:custGeom>
              <a:rect b="b" l="l" r="r" t="t"/>
              <a:pathLst>
                <a:path extrusionOk="0" h="1575434" w="1601914">
                  <a:moveTo>
                    <a:pt x="436531" y="26289"/>
                  </a:moveTo>
                  <a:lnTo>
                    <a:pt x="1343692" y="915638"/>
                  </a:lnTo>
                  <a:lnTo>
                    <a:pt x="1570768" y="1138333"/>
                  </a:lnTo>
                  <a:lnTo>
                    <a:pt x="1601914" y="1300067"/>
                  </a:lnTo>
                  <a:lnTo>
                    <a:pt x="1434751" y="1276922"/>
                  </a:lnTo>
                  <a:lnTo>
                    <a:pt x="1465802" y="1438751"/>
                  </a:lnTo>
                  <a:lnTo>
                    <a:pt x="1299972" y="1414272"/>
                  </a:lnTo>
                  <a:lnTo>
                    <a:pt x="1331690" y="1575435"/>
                  </a:lnTo>
                  <a:lnTo>
                    <a:pt x="1163479" y="1553432"/>
                  </a:lnTo>
                  <a:lnTo>
                    <a:pt x="33719" y="445865"/>
                  </a:lnTo>
                  <a:lnTo>
                    <a:pt x="0" y="277749"/>
                  </a:lnTo>
                  <a:lnTo>
                    <a:pt x="165449" y="302609"/>
                  </a:lnTo>
                  <a:lnTo>
                    <a:pt x="131826" y="143351"/>
                  </a:lnTo>
                  <a:lnTo>
                    <a:pt x="298228" y="167259"/>
                  </a:lnTo>
                  <a:lnTo>
                    <a:pt x="272510" y="0"/>
                  </a:lnTo>
                  <a:close/>
                </a:path>
              </a:pathLst>
            </a:custGeom>
            <a:solidFill>
              <a:schemeClr val="accent2"/>
            </a:solidFill>
            <a:ln cap="flat" cmpd="sng" w="1905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7" name="Google Shape;1517;p26"/>
            <p:cNvGrpSpPr/>
            <p:nvPr/>
          </p:nvGrpSpPr>
          <p:grpSpPr>
            <a:xfrm>
              <a:off x="10369092" y="110424"/>
              <a:ext cx="1412367" cy="1542002"/>
              <a:chOff x="10369092" y="110424"/>
              <a:chExt cx="1412367" cy="1542002"/>
            </a:xfrm>
          </p:grpSpPr>
          <p:sp>
            <p:nvSpPr>
              <p:cNvPr id="1518" name="Google Shape;1518;p26"/>
              <p:cNvSpPr/>
              <p:nvPr/>
            </p:nvSpPr>
            <p:spPr>
              <a:xfrm>
                <a:off x="10369092" y="373600"/>
                <a:ext cx="67151" cy="199834"/>
              </a:xfrm>
              <a:custGeom>
                <a:rect b="b" l="l" r="r" t="t"/>
                <a:pathLst>
                  <a:path extrusionOk="0" h="199834" w="67151">
                    <a:moveTo>
                      <a:pt x="67151" y="7906"/>
                    </a:moveTo>
                    <a:lnTo>
                      <a:pt x="4476" y="0"/>
                    </a:lnTo>
                    <a:lnTo>
                      <a:pt x="0" y="69628"/>
                    </a:lnTo>
                    <a:lnTo>
                      <a:pt x="18859" y="164687"/>
                    </a:lnTo>
                    <a:lnTo>
                      <a:pt x="54769" y="199835"/>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26"/>
              <p:cNvSpPr/>
              <p:nvPr/>
            </p:nvSpPr>
            <p:spPr>
              <a:xfrm>
                <a:off x="10854296" y="230058"/>
                <a:ext cx="109918" cy="824769"/>
              </a:xfrm>
              <a:custGeom>
                <a:rect b="b" l="l" r="r" t="t"/>
                <a:pathLst>
                  <a:path extrusionOk="0" h="824769" w="109918">
                    <a:moveTo>
                      <a:pt x="49339" y="0"/>
                    </a:moveTo>
                    <a:lnTo>
                      <a:pt x="0" y="765429"/>
                    </a:lnTo>
                    <a:lnTo>
                      <a:pt x="60579" y="824770"/>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0" name="Google Shape;1520;p26"/>
              <p:cNvSpPr/>
              <p:nvPr/>
            </p:nvSpPr>
            <p:spPr>
              <a:xfrm>
                <a:off x="11507901" y="870900"/>
                <a:ext cx="109918" cy="781526"/>
              </a:xfrm>
              <a:custGeom>
                <a:rect b="b" l="l" r="r" t="t"/>
                <a:pathLst>
                  <a:path extrusionOk="0" h="781526" w="109918">
                    <a:moveTo>
                      <a:pt x="49339" y="0"/>
                    </a:moveTo>
                    <a:lnTo>
                      <a:pt x="0" y="765334"/>
                    </a:lnTo>
                    <a:lnTo>
                      <a:pt x="10096" y="775240"/>
                    </a:lnTo>
                    <a:lnTo>
                      <a:pt x="63341" y="781526"/>
                    </a:lnTo>
                    <a:lnTo>
                      <a:pt x="109918"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1" name="Google Shape;1521;p26"/>
              <p:cNvSpPr/>
              <p:nvPr/>
            </p:nvSpPr>
            <p:spPr>
              <a:xfrm>
                <a:off x="10526921" y="246155"/>
                <a:ext cx="91535" cy="487679"/>
              </a:xfrm>
              <a:custGeom>
                <a:rect b="b" l="l" r="r" t="t"/>
                <a:pathLst>
                  <a:path extrusionOk="0" h="487679" w="91535">
                    <a:moveTo>
                      <a:pt x="91536" y="7906"/>
                    </a:moveTo>
                    <a:lnTo>
                      <a:pt x="28861" y="0"/>
                    </a:lnTo>
                    <a:lnTo>
                      <a:pt x="0" y="428339"/>
                    </a:lnTo>
                    <a:lnTo>
                      <a:pt x="60579" y="48768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26"/>
              <p:cNvSpPr/>
              <p:nvPr/>
            </p:nvSpPr>
            <p:spPr>
              <a:xfrm>
                <a:off x="11017935" y="390554"/>
                <a:ext cx="108870" cy="823626"/>
              </a:xfrm>
              <a:custGeom>
                <a:rect b="b" l="l" r="r" t="t"/>
                <a:pathLst>
                  <a:path extrusionOk="0" h="823626" w="108870">
                    <a:moveTo>
                      <a:pt x="49435" y="0"/>
                    </a:moveTo>
                    <a:lnTo>
                      <a:pt x="0" y="765334"/>
                    </a:lnTo>
                    <a:lnTo>
                      <a:pt x="59436" y="823627"/>
                    </a:lnTo>
                    <a:lnTo>
                      <a:pt x="108871"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26"/>
              <p:cNvSpPr/>
              <p:nvPr/>
            </p:nvSpPr>
            <p:spPr>
              <a:xfrm>
                <a:off x="11691067" y="1031301"/>
                <a:ext cx="90392" cy="491204"/>
              </a:xfrm>
              <a:custGeom>
                <a:rect b="b" l="l" r="r" t="t"/>
                <a:pathLst>
                  <a:path extrusionOk="0" h="491204" w="90392">
                    <a:moveTo>
                      <a:pt x="29813" y="0"/>
                    </a:moveTo>
                    <a:lnTo>
                      <a:pt x="0" y="481013"/>
                    </a:lnTo>
                    <a:lnTo>
                      <a:pt x="5905" y="481679"/>
                    </a:lnTo>
                    <a:lnTo>
                      <a:pt x="62579" y="491204"/>
                    </a:lnTo>
                    <a:lnTo>
                      <a:pt x="90392" y="5934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26"/>
              <p:cNvSpPr/>
              <p:nvPr/>
            </p:nvSpPr>
            <p:spPr>
              <a:xfrm>
                <a:off x="10690656" y="110424"/>
                <a:ext cx="109918" cy="783907"/>
              </a:xfrm>
              <a:custGeom>
                <a:rect b="b" l="l" r="r" t="t"/>
                <a:pathLst>
                  <a:path extrusionOk="0" h="783907" w="109918">
                    <a:moveTo>
                      <a:pt x="99822" y="8668"/>
                    </a:moveTo>
                    <a:lnTo>
                      <a:pt x="46673" y="0"/>
                    </a:lnTo>
                    <a:lnTo>
                      <a:pt x="0" y="724567"/>
                    </a:lnTo>
                    <a:lnTo>
                      <a:pt x="60484" y="783907"/>
                    </a:lnTo>
                    <a:lnTo>
                      <a:pt x="109919" y="1857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26"/>
              <p:cNvSpPr/>
              <p:nvPr/>
            </p:nvSpPr>
            <p:spPr>
              <a:xfrm>
                <a:off x="11345309" y="711451"/>
                <a:ext cx="108775" cy="823626"/>
              </a:xfrm>
              <a:custGeom>
                <a:rect b="b" l="l" r="r" t="t"/>
                <a:pathLst>
                  <a:path extrusionOk="0" h="823626" w="108775">
                    <a:moveTo>
                      <a:pt x="49435" y="0"/>
                    </a:moveTo>
                    <a:lnTo>
                      <a:pt x="0" y="765429"/>
                    </a:lnTo>
                    <a:lnTo>
                      <a:pt x="59436" y="823627"/>
                    </a:lnTo>
                    <a:lnTo>
                      <a:pt x="108775" y="58293"/>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26"/>
              <p:cNvSpPr/>
              <p:nvPr/>
            </p:nvSpPr>
            <p:spPr>
              <a:xfrm>
                <a:off x="11181670" y="551051"/>
                <a:ext cx="108775" cy="823626"/>
              </a:xfrm>
              <a:custGeom>
                <a:rect b="b" l="l" r="r" t="t"/>
                <a:pathLst>
                  <a:path extrusionOk="0" h="823626" w="108775">
                    <a:moveTo>
                      <a:pt x="49339" y="0"/>
                    </a:moveTo>
                    <a:lnTo>
                      <a:pt x="0" y="765334"/>
                    </a:lnTo>
                    <a:lnTo>
                      <a:pt x="59436" y="823627"/>
                    </a:lnTo>
                    <a:lnTo>
                      <a:pt x="108775" y="58198"/>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527" name="Google Shape;1527;p26"/>
          <p:cNvSpPr/>
          <p:nvPr/>
        </p:nvSpPr>
        <p:spPr>
          <a:xfrm rot="179737">
            <a:off x="1170256" y="1946963"/>
            <a:ext cx="2261791" cy="667224"/>
          </a:xfrm>
          <a:prstGeom prst="rect">
            <a:avLst/>
          </a:prstGeom>
          <a:solidFill>
            <a:schemeClr val="accent4"/>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8" name="Google Shape;1528;p26"/>
          <p:cNvSpPr/>
          <p:nvPr/>
        </p:nvSpPr>
        <p:spPr>
          <a:xfrm rot="-120164">
            <a:off x="1749307" y="2729329"/>
            <a:ext cx="3665539" cy="667321"/>
          </a:xfrm>
          <a:prstGeom prst="rect">
            <a:avLst/>
          </a:prstGeom>
          <a:solidFill>
            <a:schemeClr val="accent1"/>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529" name="Google Shape;1529;p26"/>
          <p:cNvSpPr/>
          <p:nvPr/>
        </p:nvSpPr>
        <p:spPr>
          <a:xfrm rot="-120416">
            <a:off x="2283155" y="1290956"/>
            <a:ext cx="2184440" cy="667621"/>
          </a:xfrm>
          <a:prstGeom prst="rect">
            <a:avLst/>
          </a:prstGeom>
          <a:solidFill>
            <a:schemeClr val="accent2"/>
          </a:solidFill>
          <a:ln cap="flat" cmpd="sng" w="19050">
            <a:solidFill>
              <a:schemeClr val="accent5"/>
            </a:solidFill>
            <a:prstDash val="solid"/>
            <a:round/>
            <a:headEnd len="sm" w="sm" type="none"/>
            <a:tailEnd len="sm" w="sm" type="none"/>
          </a:ln>
          <a:effectLst>
            <a:outerShdw rotWithShape="0" algn="bl" dir="8100000" dist="1428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6"/>
          <p:cNvSpPr/>
          <p:nvPr/>
        </p:nvSpPr>
        <p:spPr>
          <a:xfrm rot="-119995">
            <a:off x="2520093" y="1389289"/>
            <a:ext cx="1807894" cy="451658"/>
          </a:xfrm>
          <a:prstGeom prst="rect">
            <a:avLst/>
          </a:prstGeom>
        </p:spPr>
        <p:txBody>
          <a:bodyPr>
            <a:prstTxWarp prst="textPlain"/>
          </a:bodyPr>
          <a:lstStyle/>
          <a:p>
            <a:pPr lvl="0" algn="ctr"/>
            <a:r>
              <a:rPr b="0" i="0">
                <a:ln cap="flat" cmpd="sng" w="19050">
                  <a:solidFill>
                    <a:schemeClr val="dk1"/>
                  </a:solidFill>
                  <a:prstDash val="solid"/>
                  <a:round/>
                  <a:headEnd len="sm" w="sm" type="none"/>
                  <a:tailEnd len="sm" w="sm" type="none"/>
                </a:ln>
                <a:solidFill>
                  <a:schemeClr val="accent4"/>
                </a:solidFill>
                <a:latin typeface="Archivo Black"/>
              </a:rPr>
              <a:t>CATS</a:t>
            </a:r>
          </a:p>
        </p:txBody>
      </p:sp>
      <p:sp>
        <p:nvSpPr>
          <p:cNvPr id="1531" name="Google Shape;1531;p26"/>
          <p:cNvSpPr/>
          <p:nvPr/>
        </p:nvSpPr>
        <p:spPr>
          <a:xfrm rot="-119995">
            <a:off x="1893982" y="2831398"/>
            <a:ext cx="3389960" cy="451658"/>
          </a:xfrm>
          <a:prstGeom prst="rect">
            <a:avLst/>
          </a:prstGeom>
        </p:spPr>
        <p:txBody>
          <a:bodyPr>
            <a:prstTxWarp prst="textPlain"/>
          </a:bodyPr>
          <a:lstStyle/>
          <a:p>
            <a:pPr lvl="0" algn="ctr"/>
            <a:r>
              <a:rPr b="0" i="0">
                <a:ln cap="flat" cmpd="sng" w="19050">
                  <a:solidFill>
                    <a:schemeClr val="accent5"/>
                  </a:solidFill>
                  <a:prstDash val="solid"/>
                  <a:round/>
                  <a:headEnd len="sm" w="sm" type="none"/>
                  <a:tailEnd len="sm" w="sm" type="none"/>
                </a:ln>
                <a:solidFill>
                  <a:schemeClr val="accent4"/>
                </a:solidFill>
                <a:latin typeface="Archivo Black"/>
              </a:rPr>
              <a:t>TO SLEEP</a:t>
            </a:r>
          </a:p>
        </p:txBody>
      </p:sp>
      <p:sp>
        <p:nvSpPr>
          <p:cNvPr id="1532" name="Google Shape;1532;p26"/>
          <p:cNvSpPr/>
          <p:nvPr/>
        </p:nvSpPr>
        <p:spPr>
          <a:xfrm rot="180004">
            <a:off x="1417270" y="2055500"/>
            <a:ext cx="1788865" cy="451659"/>
          </a:xfrm>
          <a:prstGeom prst="rect">
            <a:avLst/>
          </a:prstGeom>
        </p:spPr>
        <p:txBody>
          <a:bodyPr>
            <a:prstTxWarp prst="textPlain"/>
          </a:bodyPr>
          <a:lstStyle/>
          <a:p>
            <a:pPr lvl="0" algn="ctr"/>
            <a:r>
              <a:rPr b="0" i="0">
                <a:ln cap="flat" cmpd="sng" w="19050">
                  <a:solidFill>
                    <a:schemeClr val="accent5"/>
                  </a:solidFill>
                  <a:prstDash val="solid"/>
                  <a:round/>
                  <a:headEnd len="sm" w="sm" type="none"/>
                  <a:tailEnd len="sm" w="sm" type="none"/>
                </a:ln>
                <a:solidFill>
                  <a:schemeClr val="accent3"/>
                </a:solidFill>
                <a:latin typeface="Archivo Black"/>
              </a:rPr>
              <a:t>LOVE</a:t>
            </a:r>
          </a:p>
        </p:txBody>
      </p:sp>
    </p:spTree>
  </p:cSld>
  <p:clrMapOvr>
    <a:masterClrMapping/>
  </p:clrMapOvr>
</p:sld>
</file>

<file path=ppt/theme/theme1.xml><?xml version="1.0" encoding="utf-8"?>
<a:theme xmlns:a="http://schemas.openxmlformats.org/drawingml/2006/main" xmlns:r="http://schemas.openxmlformats.org/officeDocument/2006/relationships" name="SlidesMania">
  <a:themeElements>
    <a:clrScheme name="Simple Light">
      <a:dk1>
        <a:srgbClr val="000000"/>
      </a:dk1>
      <a:lt1>
        <a:srgbClr val="FFFFFF"/>
      </a:lt1>
      <a:dk2>
        <a:srgbClr val="434343"/>
      </a:dk2>
      <a:lt2>
        <a:srgbClr val="EEEEEE"/>
      </a:lt2>
      <a:accent1>
        <a:srgbClr val="EFFC6C"/>
      </a:accent1>
      <a:accent2>
        <a:srgbClr val="FFCFE5"/>
      </a:accent2>
      <a:accent3>
        <a:srgbClr val="C8B0E4"/>
      </a:accent3>
      <a:accent4>
        <a:srgbClr val="FFFFFF"/>
      </a:accent4>
      <a:accent5>
        <a:srgbClr val="000000"/>
      </a:accent5>
      <a:accent6>
        <a:srgbClr val="C26A59"/>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